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45"/>
  </p:notesMasterIdLst>
  <p:sldIdLst>
    <p:sldId id="257" r:id="rId5"/>
    <p:sldId id="261" r:id="rId6"/>
    <p:sldId id="262" r:id="rId7"/>
    <p:sldId id="263" r:id="rId8"/>
    <p:sldId id="264" r:id="rId9"/>
    <p:sldId id="279" r:id="rId10"/>
    <p:sldId id="287" r:id="rId11"/>
    <p:sldId id="280" r:id="rId12"/>
    <p:sldId id="288" r:id="rId13"/>
    <p:sldId id="305" r:id="rId14"/>
    <p:sldId id="283" r:id="rId15"/>
    <p:sldId id="289" r:id="rId16"/>
    <p:sldId id="306" r:id="rId17"/>
    <p:sldId id="355" r:id="rId18"/>
    <p:sldId id="358" r:id="rId19"/>
    <p:sldId id="356" r:id="rId20"/>
    <p:sldId id="357" r:id="rId21"/>
    <p:sldId id="359" r:id="rId22"/>
    <p:sldId id="329" r:id="rId23"/>
    <p:sldId id="350" r:id="rId24"/>
    <p:sldId id="349" r:id="rId25"/>
    <p:sldId id="330" r:id="rId26"/>
    <p:sldId id="307" r:id="rId27"/>
    <p:sldId id="331" r:id="rId28"/>
    <p:sldId id="308" r:id="rId29"/>
    <p:sldId id="332" r:id="rId30"/>
    <p:sldId id="309" r:id="rId31"/>
    <p:sldId id="351" r:id="rId32"/>
    <p:sldId id="323" r:id="rId33"/>
    <p:sldId id="333" r:id="rId34"/>
    <p:sldId id="335" r:id="rId35"/>
    <p:sldId id="338" r:id="rId36"/>
    <p:sldId id="337" r:id="rId37"/>
    <p:sldId id="334" r:id="rId38"/>
    <p:sldId id="353" r:id="rId39"/>
    <p:sldId id="343" r:id="rId40"/>
    <p:sldId id="339" r:id="rId41"/>
    <p:sldId id="344" r:id="rId42"/>
    <p:sldId id="345" r:id="rId43"/>
    <p:sldId id="346" r:id="rId4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2"/>
    <a:srgbClr val="F8F8F9"/>
    <a:srgbClr val="F9F9F9"/>
    <a:srgbClr val="1C6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2F222-6C17-4B7C-BCAD-D15E363D6720}" v="110" dt="2026-05-19T08:09:09.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4660"/>
  </p:normalViewPr>
  <p:slideViewPr>
    <p:cSldViewPr snapToGrid="0">
      <p:cViewPr>
        <p:scale>
          <a:sx n="112" d="100"/>
          <a:sy n="112" d="100"/>
        </p:scale>
        <p:origin x="61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41820-A1D8-47AE-9D22-B797F7BCC315}" type="datetimeFigureOut">
              <a:rPr kumimoji="1" lang="ja-JP" altLang="en-US" smtClean="0"/>
              <a:t>2026/5/26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1A025-1470-49DA-A6D6-28EF6139A5EC}" type="slidenum">
              <a:rPr kumimoji="1" lang="ja-JP" altLang="en-US" smtClean="0"/>
              <a:t>‹#›</a:t>
            </a:fld>
            <a:endParaRPr kumimoji="1" lang="ja-JP" altLang="en-US"/>
          </a:p>
        </p:txBody>
      </p:sp>
    </p:spTree>
    <p:extLst>
      <p:ext uri="{BB962C8B-B14F-4D97-AF65-F5344CB8AC3E}">
        <p14:creationId xmlns:p14="http://schemas.microsoft.com/office/powerpoint/2010/main" val="3975795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9B36-C14D-9304-4F3F-7BABE7C736D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0AD03F-249A-5974-A415-77C5314DCB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02A4EE-9C92-AA96-5469-0F6E8C6497B6}"/>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06D4A22-B064-663E-75E6-9732573EBF78}"/>
              </a:ext>
            </a:extLst>
          </p:cNvPr>
          <p:cNvSpPr>
            <a:spLocks noGrp="1"/>
          </p:cNvSpPr>
          <p:nvPr>
            <p:ph type="sldNum" sz="quarter" idx="5"/>
          </p:nvPr>
        </p:nvSpPr>
        <p:spPr/>
        <p:txBody>
          <a:bodyPr/>
          <a:lstStyle/>
          <a:p>
            <a:fld id="{1F2203AC-9B37-3143-A02A-F8E4CD1CC191}" type="slidenum">
              <a:rPr lang="ja-JP" altLang="en-US" smtClean="0"/>
              <a:pPr/>
              <a:t>2</a:t>
            </a:fld>
            <a:endParaRPr lang="ja-JP" altLang="en-US"/>
          </a:p>
        </p:txBody>
      </p:sp>
    </p:spTree>
    <p:extLst>
      <p:ext uri="{BB962C8B-B14F-4D97-AF65-F5344CB8AC3E}">
        <p14:creationId xmlns:p14="http://schemas.microsoft.com/office/powerpoint/2010/main" val="138225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4A32F-45CF-2CA7-6ACD-33FB66AD74E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E2D4617-13EC-4264-EA62-E3B9BDAF94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63822E4-6B7C-E21F-771D-80CC0806B1DB}"/>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C7054C08-CDD2-7FBA-5BAF-DA9016EAE221}"/>
              </a:ext>
            </a:extLst>
          </p:cNvPr>
          <p:cNvSpPr>
            <a:spLocks noGrp="1"/>
          </p:cNvSpPr>
          <p:nvPr>
            <p:ph type="sldNum" sz="quarter" idx="5"/>
          </p:nvPr>
        </p:nvSpPr>
        <p:spPr/>
        <p:txBody>
          <a:bodyPr/>
          <a:lstStyle/>
          <a:p>
            <a:fld id="{1F2203AC-9B37-3143-A02A-F8E4CD1CC191}" type="slidenum">
              <a:rPr lang="ja-JP" altLang="en-US" smtClean="0"/>
              <a:pPr/>
              <a:t>11</a:t>
            </a:fld>
            <a:endParaRPr lang="ja-JP" altLang="en-US"/>
          </a:p>
        </p:txBody>
      </p:sp>
    </p:spTree>
    <p:extLst>
      <p:ext uri="{BB962C8B-B14F-4D97-AF65-F5344CB8AC3E}">
        <p14:creationId xmlns:p14="http://schemas.microsoft.com/office/powerpoint/2010/main" val="192658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A1B9B-A452-A137-E7F8-9A45166356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937DF2-3B6B-00A2-611A-238CBF8D3CA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3EB337A-3F15-9642-DBF9-18131E908A6C}"/>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AD292A26-BF11-3CE6-0B4D-31DFC6C70076}"/>
              </a:ext>
            </a:extLst>
          </p:cNvPr>
          <p:cNvSpPr>
            <a:spLocks noGrp="1"/>
          </p:cNvSpPr>
          <p:nvPr>
            <p:ph type="sldNum" sz="quarter" idx="5"/>
          </p:nvPr>
        </p:nvSpPr>
        <p:spPr/>
        <p:txBody>
          <a:bodyPr/>
          <a:lstStyle/>
          <a:p>
            <a:fld id="{1F2203AC-9B37-3143-A02A-F8E4CD1CC191}" type="slidenum">
              <a:rPr lang="ja-JP" altLang="en-US" smtClean="0"/>
              <a:pPr/>
              <a:t>12</a:t>
            </a:fld>
            <a:endParaRPr lang="ja-JP" altLang="en-US"/>
          </a:p>
        </p:txBody>
      </p:sp>
    </p:spTree>
    <p:extLst>
      <p:ext uri="{BB962C8B-B14F-4D97-AF65-F5344CB8AC3E}">
        <p14:creationId xmlns:p14="http://schemas.microsoft.com/office/powerpoint/2010/main" val="1065328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13D33-404B-8CF2-C85A-CAB3ACFB26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E1C2B1-02E3-775C-1086-FD7874E412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B97AA64-FFFA-DB26-822E-CDF72A3ED456}"/>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C0383CC-0542-791D-2810-2B09AF2A69AA}"/>
              </a:ext>
            </a:extLst>
          </p:cNvPr>
          <p:cNvSpPr>
            <a:spLocks noGrp="1"/>
          </p:cNvSpPr>
          <p:nvPr>
            <p:ph type="sldNum" sz="quarter" idx="5"/>
          </p:nvPr>
        </p:nvSpPr>
        <p:spPr/>
        <p:txBody>
          <a:bodyPr/>
          <a:lstStyle/>
          <a:p>
            <a:fld id="{1F2203AC-9B37-3143-A02A-F8E4CD1CC191}" type="slidenum">
              <a:rPr lang="ja-JP" altLang="en-US" smtClean="0"/>
              <a:pPr/>
              <a:t>13</a:t>
            </a:fld>
            <a:endParaRPr lang="ja-JP" altLang="en-US"/>
          </a:p>
        </p:txBody>
      </p:sp>
    </p:spTree>
    <p:extLst>
      <p:ext uri="{BB962C8B-B14F-4D97-AF65-F5344CB8AC3E}">
        <p14:creationId xmlns:p14="http://schemas.microsoft.com/office/powerpoint/2010/main" val="1845444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0BDB3-5BDB-4266-4985-E7C60786F2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7AEF98-3557-060E-FA3F-CA6152622BA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DEA3583-D5E9-AAB4-8D15-C538DD2390AF}"/>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8428420-548C-BBE8-ACB4-07E9D10EDF8F}"/>
              </a:ext>
            </a:extLst>
          </p:cNvPr>
          <p:cNvSpPr>
            <a:spLocks noGrp="1"/>
          </p:cNvSpPr>
          <p:nvPr>
            <p:ph type="sldNum" sz="quarter" idx="5"/>
          </p:nvPr>
        </p:nvSpPr>
        <p:spPr/>
        <p:txBody>
          <a:bodyPr/>
          <a:lstStyle/>
          <a:p>
            <a:fld id="{1F2203AC-9B37-3143-A02A-F8E4CD1CC191}" type="slidenum">
              <a:rPr lang="ja-JP" altLang="en-US" smtClean="0"/>
              <a:pPr/>
              <a:t>14</a:t>
            </a:fld>
            <a:endParaRPr lang="ja-JP" altLang="en-US"/>
          </a:p>
        </p:txBody>
      </p:sp>
    </p:spTree>
    <p:extLst>
      <p:ext uri="{BB962C8B-B14F-4D97-AF65-F5344CB8AC3E}">
        <p14:creationId xmlns:p14="http://schemas.microsoft.com/office/powerpoint/2010/main" val="1703094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F7717-CCC4-0970-5730-AC76DA6860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42F05A-43FB-3DC5-1264-B67A08D03B2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F7D8FF7-0568-613B-09AC-EEB40DDD1F80}"/>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584E4347-9069-538D-7910-CA17312EB778}"/>
              </a:ext>
            </a:extLst>
          </p:cNvPr>
          <p:cNvSpPr>
            <a:spLocks noGrp="1"/>
          </p:cNvSpPr>
          <p:nvPr>
            <p:ph type="sldNum" sz="quarter" idx="5"/>
          </p:nvPr>
        </p:nvSpPr>
        <p:spPr/>
        <p:txBody>
          <a:bodyPr/>
          <a:lstStyle/>
          <a:p>
            <a:fld id="{1F2203AC-9B37-3143-A02A-F8E4CD1CC191}" type="slidenum">
              <a:rPr lang="ja-JP" altLang="en-US" smtClean="0"/>
              <a:pPr/>
              <a:t>15</a:t>
            </a:fld>
            <a:endParaRPr lang="ja-JP" altLang="en-US"/>
          </a:p>
        </p:txBody>
      </p:sp>
    </p:spTree>
    <p:extLst>
      <p:ext uri="{BB962C8B-B14F-4D97-AF65-F5344CB8AC3E}">
        <p14:creationId xmlns:p14="http://schemas.microsoft.com/office/powerpoint/2010/main" val="64480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B7A0F-F95C-96FE-7D7E-D550A7CD2F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6B077B-6B97-C890-60AD-7B75128790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671B86A-1D18-13EA-EEF0-23AD9A3AE6E4}"/>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07E48B8A-A479-5B96-B8BF-1777EFD52D74}"/>
              </a:ext>
            </a:extLst>
          </p:cNvPr>
          <p:cNvSpPr>
            <a:spLocks noGrp="1"/>
          </p:cNvSpPr>
          <p:nvPr>
            <p:ph type="sldNum" sz="quarter" idx="5"/>
          </p:nvPr>
        </p:nvSpPr>
        <p:spPr/>
        <p:txBody>
          <a:bodyPr/>
          <a:lstStyle/>
          <a:p>
            <a:fld id="{1F2203AC-9B37-3143-A02A-F8E4CD1CC191}" type="slidenum">
              <a:rPr lang="ja-JP" altLang="en-US" smtClean="0"/>
              <a:pPr/>
              <a:t>16</a:t>
            </a:fld>
            <a:endParaRPr lang="ja-JP" altLang="en-US"/>
          </a:p>
        </p:txBody>
      </p:sp>
    </p:spTree>
    <p:extLst>
      <p:ext uri="{BB962C8B-B14F-4D97-AF65-F5344CB8AC3E}">
        <p14:creationId xmlns:p14="http://schemas.microsoft.com/office/powerpoint/2010/main" val="2985394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A23E7-F5B1-9903-24AA-DE2212DA32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1ADE5C-0B1A-A156-FF60-D566775B357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96CBCA-51BF-4E4D-A9B2-EA7B3D2ECB8E}"/>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E5CC2C93-F854-62C0-2E9D-A4B47E284DBE}"/>
              </a:ext>
            </a:extLst>
          </p:cNvPr>
          <p:cNvSpPr>
            <a:spLocks noGrp="1"/>
          </p:cNvSpPr>
          <p:nvPr>
            <p:ph type="sldNum" sz="quarter" idx="5"/>
          </p:nvPr>
        </p:nvSpPr>
        <p:spPr/>
        <p:txBody>
          <a:bodyPr/>
          <a:lstStyle/>
          <a:p>
            <a:fld id="{1F2203AC-9B37-3143-A02A-F8E4CD1CC191}" type="slidenum">
              <a:rPr lang="ja-JP" altLang="en-US" smtClean="0"/>
              <a:pPr/>
              <a:t>17</a:t>
            </a:fld>
            <a:endParaRPr lang="ja-JP" altLang="en-US"/>
          </a:p>
        </p:txBody>
      </p:sp>
    </p:spTree>
    <p:extLst>
      <p:ext uri="{BB962C8B-B14F-4D97-AF65-F5344CB8AC3E}">
        <p14:creationId xmlns:p14="http://schemas.microsoft.com/office/powerpoint/2010/main" val="99727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0D3A6-9431-35FD-0895-B9A060E196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EAA298B-6FED-7F1A-D29E-76B9F35A28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A84F8BD-878D-88FD-5D1D-47E560FFA543}"/>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AECE5F3E-E1C0-C75E-4033-C4B14DD2DD95}"/>
              </a:ext>
            </a:extLst>
          </p:cNvPr>
          <p:cNvSpPr>
            <a:spLocks noGrp="1"/>
          </p:cNvSpPr>
          <p:nvPr>
            <p:ph type="sldNum" sz="quarter" idx="5"/>
          </p:nvPr>
        </p:nvSpPr>
        <p:spPr/>
        <p:txBody>
          <a:bodyPr/>
          <a:lstStyle/>
          <a:p>
            <a:fld id="{1F2203AC-9B37-3143-A02A-F8E4CD1CC191}" type="slidenum">
              <a:rPr lang="ja-JP" altLang="en-US" smtClean="0"/>
              <a:pPr/>
              <a:t>18</a:t>
            </a:fld>
            <a:endParaRPr lang="ja-JP" altLang="en-US"/>
          </a:p>
        </p:txBody>
      </p:sp>
    </p:spTree>
    <p:extLst>
      <p:ext uri="{BB962C8B-B14F-4D97-AF65-F5344CB8AC3E}">
        <p14:creationId xmlns:p14="http://schemas.microsoft.com/office/powerpoint/2010/main" val="86649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A80F-E5CD-2010-544E-AB81C2E843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5976D7-E812-8CD6-882A-72D287873C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58F12DF-5E64-9FA4-C867-0C156F3BCE00}"/>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21628F19-8403-C134-A27A-7433320B03A5}"/>
              </a:ext>
            </a:extLst>
          </p:cNvPr>
          <p:cNvSpPr>
            <a:spLocks noGrp="1"/>
          </p:cNvSpPr>
          <p:nvPr>
            <p:ph type="sldNum" sz="quarter" idx="5"/>
          </p:nvPr>
        </p:nvSpPr>
        <p:spPr/>
        <p:txBody>
          <a:bodyPr/>
          <a:lstStyle/>
          <a:p>
            <a:fld id="{1F2203AC-9B37-3143-A02A-F8E4CD1CC191}" type="slidenum">
              <a:rPr lang="ja-JP" altLang="en-US" smtClean="0"/>
              <a:pPr/>
              <a:t>20</a:t>
            </a:fld>
            <a:endParaRPr lang="ja-JP" altLang="en-US"/>
          </a:p>
        </p:txBody>
      </p:sp>
    </p:spTree>
    <p:extLst>
      <p:ext uri="{BB962C8B-B14F-4D97-AF65-F5344CB8AC3E}">
        <p14:creationId xmlns:p14="http://schemas.microsoft.com/office/powerpoint/2010/main" val="3133728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B649F-5D4D-C8EB-ACBA-F87F7CC4C5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1AED85-4FE2-87EF-F611-FE46990A218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7EC9B8C-1FDA-2A1F-5886-05203CC8B7D1}"/>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3637041F-E311-2D42-0E72-8BAE21DD9250}"/>
              </a:ext>
            </a:extLst>
          </p:cNvPr>
          <p:cNvSpPr>
            <a:spLocks noGrp="1"/>
          </p:cNvSpPr>
          <p:nvPr>
            <p:ph type="sldNum" sz="quarter" idx="5"/>
          </p:nvPr>
        </p:nvSpPr>
        <p:spPr/>
        <p:txBody>
          <a:bodyPr/>
          <a:lstStyle/>
          <a:p>
            <a:fld id="{1F2203AC-9B37-3143-A02A-F8E4CD1CC191}" type="slidenum">
              <a:rPr lang="ja-JP" altLang="en-US" smtClean="0"/>
              <a:pPr/>
              <a:t>21</a:t>
            </a:fld>
            <a:endParaRPr lang="ja-JP" altLang="en-US"/>
          </a:p>
        </p:txBody>
      </p:sp>
    </p:spTree>
    <p:extLst>
      <p:ext uri="{BB962C8B-B14F-4D97-AF65-F5344CB8AC3E}">
        <p14:creationId xmlns:p14="http://schemas.microsoft.com/office/powerpoint/2010/main" val="125516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06425-72A7-6AB0-69D6-1FC2856528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4A73BD-F1F6-8BBC-BA76-3B118F1BB92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82FD978-3BF4-3D1D-9E01-65E863C10260}"/>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4CFB068C-F8C6-8E55-9286-1ECE7FA4917D}"/>
              </a:ext>
            </a:extLst>
          </p:cNvPr>
          <p:cNvSpPr>
            <a:spLocks noGrp="1"/>
          </p:cNvSpPr>
          <p:nvPr>
            <p:ph type="sldNum" sz="quarter" idx="5"/>
          </p:nvPr>
        </p:nvSpPr>
        <p:spPr/>
        <p:txBody>
          <a:bodyPr/>
          <a:lstStyle/>
          <a:p>
            <a:fld id="{1F2203AC-9B37-3143-A02A-F8E4CD1CC191}" type="slidenum">
              <a:rPr lang="ja-JP" altLang="en-US" smtClean="0"/>
              <a:pPr/>
              <a:t>3</a:t>
            </a:fld>
            <a:endParaRPr lang="ja-JP" altLang="en-US"/>
          </a:p>
        </p:txBody>
      </p:sp>
    </p:spTree>
    <p:extLst>
      <p:ext uri="{BB962C8B-B14F-4D97-AF65-F5344CB8AC3E}">
        <p14:creationId xmlns:p14="http://schemas.microsoft.com/office/powerpoint/2010/main" val="3565761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F19E0-C47F-BD81-5B8F-01335AB169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1DAA93-20DB-3548-1C07-B9559E31114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DBECAE0-6380-8D2F-C7C4-E4BFD9902128}"/>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076C575E-20AD-A71E-EB20-C7D2DEA3603B}"/>
              </a:ext>
            </a:extLst>
          </p:cNvPr>
          <p:cNvSpPr>
            <a:spLocks noGrp="1"/>
          </p:cNvSpPr>
          <p:nvPr>
            <p:ph type="sldNum" sz="quarter" idx="5"/>
          </p:nvPr>
        </p:nvSpPr>
        <p:spPr/>
        <p:txBody>
          <a:bodyPr/>
          <a:lstStyle/>
          <a:p>
            <a:fld id="{1F2203AC-9B37-3143-A02A-F8E4CD1CC191}" type="slidenum">
              <a:rPr lang="ja-JP" altLang="en-US" smtClean="0"/>
              <a:pPr/>
              <a:t>22</a:t>
            </a:fld>
            <a:endParaRPr lang="ja-JP" altLang="en-US"/>
          </a:p>
        </p:txBody>
      </p:sp>
    </p:spTree>
    <p:extLst>
      <p:ext uri="{BB962C8B-B14F-4D97-AF65-F5344CB8AC3E}">
        <p14:creationId xmlns:p14="http://schemas.microsoft.com/office/powerpoint/2010/main" val="1942941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60AE7-DB78-E2C2-31E6-B3CB7C82D1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5B3479-A6E9-FF28-1D78-EBD81DCF36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7436572-BEEB-7EFA-A74B-B4A99FCB6871}"/>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78FCC94-282E-87CE-E866-728ECF7095FB}"/>
              </a:ext>
            </a:extLst>
          </p:cNvPr>
          <p:cNvSpPr>
            <a:spLocks noGrp="1"/>
          </p:cNvSpPr>
          <p:nvPr>
            <p:ph type="sldNum" sz="quarter" idx="5"/>
          </p:nvPr>
        </p:nvSpPr>
        <p:spPr/>
        <p:txBody>
          <a:bodyPr/>
          <a:lstStyle/>
          <a:p>
            <a:fld id="{1F2203AC-9B37-3143-A02A-F8E4CD1CC191}" type="slidenum">
              <a:rPr lang="ja-JP" altLang="en-US" smtClean="0"/>
              <a:pPr/>
              <a:t>23</a:t>
            </a:fld>
            <a:endParaRPr lang="ja-JP" altLang="en-US"/>
          </a:p>
        </p:txBody>
      </p:sp>
    </p:spTree>
    <p:extLst>
      <p:ext uri="{BB962C8B-B14F-4D97-AF65-F5344CB8AC3E}">
        <p14:creationId xmlns:p14="http://schemas.microsoft.com/office/powerpoint/2010/main" val="4101970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B5F05-3F37-2603-7ADE-9CD551627A4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176589-2AB6-A2D9-9F69-B2006D50BCB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3CDAF3D-6BE6-0C74-BE16-6FDE2CBBA4F8}"/>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BC51E6D-BBF8-102D-2E6F-BD6C0D3B313E}"/>
              </a:ext>
            </a:extLst>
          </p:cNvPr>
          <p:cNvSpPr>
            <a:spLocks noGrp="1"/>
          </p:cNvSpPr>
          <p:nvPr>
            <p:ph type="sldNum" sz="quarter" idx="5"/>
          </p:nvPr>
        </p:nvSpPr>
        <p:spPr/>
        <p:txBody>
          <a:bodyPr/>
          <a:lstStyle/>
          <a:p>
            <a:fld id="{1F2203AC-9B37-3143-A02A-F8E4CD1CC191}" type="slidenum">
              <a:rPr lang="ja-JP" altLang="en-US" smtClean="0"/>
              <a:pPr/>
              <a:t>24</a:t>
            </a:fld>
            <a:endParaRPr lang="ja-JP" altLang="en-US"/>
          </a:p>
        </p:txBody>
      </p:sp>
    </p:spTree>
    <p:extLst>
      <p:ext uri="{BB962C8B-B14F-4D97-AF65-F5344CB8AC3E}">
        <p14:creationId xmlns:p14="http://schemas.microsoft.com/office/powerpoint/2010/main" val="3469370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BA6EF-2638-3F09-125D-73C36E360A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2238B6-6B6E-A75F-637E-7F65ECA4EBD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DE44D0-2DF1-7F80-270E-253FF156746B}"/>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CC02D718-85D9-35D5-3628-9C567A24E292}"/>
              </a:ext>
            </a:extLst>
          </p:cNvPr>
          <p:cNvSpPr>
            <a:spLocks noGrp="1"/>
          </p:cNvSpPr>
          <p:nvPr>
            <p:ph type="sldNum" sz="quarter" idx="5"/>
          </p:nvPr>
        </p:nvSpPr>
        <p:spPr/>
        <p:txBody>
          <a:bodyPr/>
          <a:lstStyle/>
          <a:p>
            <a:fld id="{1F2203AC-9B37-3143-A02A-F8E4CD1CC191}" type="slidenum">
              <a:rPr lang="ja-JP" altLang="en-US" smtClean="0"/>
              <a:pPr/>
              <a:t>25</a:t>
            </a:fld>
            <a:endParaRPr lang="ja-JP" altLang="en-US"/>
          </a:p>
        </p:txBody>
      </p:sp>
    </p:spTree>
    <p:extLst>
      <p:ext uri="{BB962C8B-B14F-4D97-AF65-F5344CB8AC3E}">
        <p14:creationId xmlns:p14="http://schemas.microsoft.com/office/powerpoint/2010/main" val="4190143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26E49-6B6E-792C-629F-CEF7F4A33FC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D474F5-D89A-81B6-0585-A4D308AFDB1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030F91-9FD4-8882-0F23-E8CD9A1EA3DE}"/>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0495DE55-A4AC-0AB0-45E4-EA85186A37E3}"/>
              </a:ext>
            </a:extLst>
          </p:cNvPr>
          <p:cNvSpPr>
            <a:spLocks noGrp="1"/>
          </p:cNvSpPr>
          <p:nvPr>
            <p:ph type="sldNum" sz="quarter" idx="5"/>
          </p:nvPr>
        </p:nvSpPr>
        <p:spPr/>
        <p:txBody>
          <a:bodyPr/>
          <a:lstStyle/>
          <a:p>
            <a:fld id="{1F2203AC-9B37-3143-A02A-F8E4CD1CC191}" type="slidenum">
              <a:rPr lang="ja-JP" altLang="en-US" smtClean="0"/>
              <a:pPr/>
              <a:t>26</a:t>
            </a:fld>
            <a:endParaRPr lang="ja-JP" altLang="en-US"/>
          </a:p>
        </p:txBody>
      </p:sp>
    </p:spTree>
    <p:extLst>
      <p:ext uri="{BB962C8B-B14F-4D97-AF65-F5344CB8AC3E}">
        <p14:creationId xmlns:p14="http://schemas.microsoft.com/office/powerpoint/2010/main" val="33661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32812-A939-4F3B-5972-33A3B1B4A6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86C675-03A1-875A-9C49-4613E44B10C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912128C-F25F-0779-3003-7FE919A9CA42}"/>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DB2F4B87-71DC-BB2B-C3DC-8F66C01ABD89}"/>
              </a:ext>
            </a:extLst>
          </p:cNvPr>
          <p:cNvSpPr>
            <a:spLocks noGrp="1"/>
          </p:cNvSpPr>
          <p:nvPr>
            <p:ph type="sldNum" sz="quarter" idx="5"/>
          </p:nvPr>
        </p:nvSpPr>
        <p:spPr/>
        <p:txBody>
          <a:bodyPr/>
          <a:lstStyle/>
          <a:p>
            <a:fld id="{1F2203AC-9B37-3143-A02A-F8E4CD1CC191}" type="slidenum">
              <a:rPr lang="ja-JP" altLang="en-US" smtClean="0"/>
              <a:pPr/>
              <a:t>27</a:t>
            </a:fld>
            <a:endParaRPr lang="ja-JP" altLang="en-US"/>
          </a:p>
        </p:txBody>
      </p:sp>
    </p:spTree>
    <p:extLst>
      <p:ext uri="{BB962C8B-B14F-4D97-AF65-F5344CB8AC3E}">
        <p14:creationId xmlns:p14="http://schemas.microsoft.com/office/powerpoint/2010/main" val="355555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892D5-4610-86FC-4993-92AA74008E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8ECAECB-AD37-2EA4-86E9-4331AD7C9D5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EE6FE43-91EA-BCAE-A0C5-B3A0036984A9}"/>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F461ECDD-01A9-FDCE-B189-FE80254B2B33}"/>
              </a:ext>
            </a:extLst>
          </p:cNvPr>
          <p:cNvSpPr>
            <a:spLocks noGrp="1"/>
          </p:cNvSpPr>
          <p:nvPr>
            <p:ph type="sldNum" sz="quarter" idx="5"/>
          </p:nvPr>
        </p:nvSpPr>
        <p:spPr/>
        <p:txBody>
          <a:bodyPr/>
          <a:lstStyle/>
          <a:p>
            <a:fld id="{1F2203AC-9B37-3143-A02A-F8E4CD1CC191}" type="slidenum">
              <a:rPr lang="ja-JP" altLang="en-US" smtClean="0"/>
              <a:pPr/>
              <a:t>28</a:t>
            </a:fld>
            <a:endParaRPr lang="ja-JP" altLang="en-US"/>
          </a:p>
        </p:txBody>
      </p:sp>
    </p:spTree>
    <p:extLst>
      <p:ext uri="{BB962C8B-B14F-4D97-AF65-F5344CB8AC3E}">
        <p14:creationId xmlns:p14="http://schemas.microsoft.com/office/powerpoint/2010/main" val="2649564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D2CF2-A2E1-5FF4-690F-E4B962BC2F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520E36-0AB2-B686-E0DC-9329AC8C263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7334130-E669-FD09-2587-702EF4F33602}"/>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32CB25D-D39A-8D13-E48A-6CD12598EFD2}"/>
              </a:ext>
            </a:extLst>
          </p:cNvPr>
          <p:cNvSpPr>
            <a:spLocks noGrp="1"/>
          </p:cNvSpPr>
          <p:nvPr>
            <p:ph type="sldNum" sz="quarter" idx="5"/>
          </p:nvPr>
        </p:nvSpPr>
        <p:spPr/>
        <p:txBody>
          <a:bodyPr/>
          <a:lstStyle/>
          <a:p>
            <a:fld id="{1F2203AC-9B37-3143-A02A-F8E4CD1CC191}" type="slidenum">
              <a:rPr lang="ja-JP" altLang="en-US" smtClean="0"/>
              <a:pPr/>
              <a:t>29</a:t>
            </a:fld>
            <a:endParaRPr lang="ja-JP" altLang="en-US"/>
          </a:p>
        </p:txBody>
      </p:sp>
    </p:spTree>
    <p:extLst>
      <p:ext uri="{BB962C8B-B14F-4D97-AF65-F5344CB8AC3E}">
        <p14:creationId xmlns:p14="http://schemas.microsoft.com/office/powerpoint/2010/main" val="241199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1FF4F-7F1C-0AB3-FD4E-472C59DC7F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6BFDD1-B909-6F86-3245-D2361ADD594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E5CEB0-89DB-D96A-A5BD-79DDCAB9243A}"/>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F9DF7844-8E00-F411-BA18-ED5B65EF87B9}"/>
              </a:ext>
            </a:extLst>
          </p:cNvPr>
          <p:cNvSpPr>
            <a:spLocks noGrp="1"/>
          </p:cNvSpPr>
          <p:nvPr>
            <p:ph type="sldNum" sz="quarter" idx="5"/>
          </p:nvPr>
        </p:nvSpPr>
        <p:spPr/>
        <p:txBody>
          <a:bodyPr/>
          <a:lstStyle/>
          <a:p>
            <a:fld id="{1F2203AC-9B37-3143-A02A-F8E4CD1CC191}" type="slidenum">
              <a:rPr lang="ja-JP" altLang="en-US" smtClean="0"/>
              <a:pPr/>
              <a:t>30</a:t>
            </a:fld>
            <a:endParaRPr lang="ja-JP" altLang="en-US"/>
          </a:p>
        </p:txBody>
      </p:sp>
    </p:spTree>
    <p:extLst>
      <p:ext uri="{BB962C8B-B14F-4D97-AF65-F5344CB8AC3E}">
        <p14:creationId xmlns:p14="http://schemas.microsoft.com/office/powerpoint/2010/main" val="598808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5B1D-F799-3975-E208-B80D920B79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91944B-7151-B990-C571-A3B6567D5B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4C79984-6023-96A2-1472-F0AD00656EDF}"/>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C3167463-C178-D179-6666-F899D2D68C9C}"/>
              </a:ext>
            </a:extLst>
          </p:cNvPr>
          <p:cNvSpPr>
            <a:spLocks noGrp="1"/>
          </p:cNvSpPr>
          <p:nvPr>
            <p:ph type="sldNum" sz="quarter" idx="5"/>
          </p:nvPr>
        </p:nvSpPr>
        <p:spPr/>
        <p:txBody>
          <a:bodyPr/>
          <a:lstStyle/>
          <a:p>
            <a:fld id="{1F2203AC-9B37-3143-A02A-F8E4CD1CC191}" type="slidenum">
              <a:rPr lang="ja-JP" altLang="en-US" smtClean="0"/>
              <a:pPr/>
              <a:t>31</a:t>
            </a:fld>
            <a:endParaRPr lang="ja-JP" altLang="en-US"/>
          </a:p>
        </p:txBody>
      </p:sp>
    </p:spTree>
    <p:extLst>
      <p:ext uri="{BB962C8B-B14F-4D97-AF65-F5344CB8AC3E}">
        <p14:creationId xmlns:p14="http://schemas.microsoft.com/office/powerpoint/2010/main" val="305784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55E76-7A9B-C307-31A0-30F486E9AE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9367E8F-F6AC-021A-3F2F-49DB41880A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3A2F439-EE4A-82A5-D92B-1206F51256FE}"/>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CC0C5939-D5BF-C15E-01C6-93EFD2949CF5}"/>
              </a:ext>
            </a:extLst>
          </p:cNvPr>
          <p:cNvSpPr>
            <a:spLocks noGrp="1"/>
          </p:cNvSpPr>
          <p:nvPr>
            <p:ph type="sldNum" sz="quarter" idx="5"/>
          </p:nvPr>
        </p:nvSpPr>
        <p:spPr/>
        <p:txBody>
          <a:bodyPr/>
          <a:lstStyle/>
          <a:p>
            <a:fld id="{1F2203AC-9B37-3143-A02A-F8E4CD1CC191}" type="slidenum">
              <a:rPr lang="ja-JP" altLang="en-US" smtClean="0"/>
              <a:pPr/>
              <a:t>4</a:t>
            </a:fld>
            <a:endParaRPr lang="ja-JP" altLang="en-US"/>
          </a:p>
        </p:txBody>
      </p:sp>
    </p:spTree>
    <p:extLst>
      <p:ext uri="{BB962C8B-B14F-4D97-AF65-F5344CB8AC3E}">
        <p14:creationId xmlns:p14="http://schemas.microsoft.com/office/powerpoint/2010/main" val="965058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50841-B2B4-787B-8EF0-5167B7920F2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BA36DA-4EA0-83B0-1514-818C9F97FF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6F6959-D88B-828D-7637-01E8BBB39606}"/>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52479367-AF29-9C89-EC57-41795B26A677}"/>
              </a:ext>
            </a:extLst>
          </p:cNvPr>
          <p:cNvSpPr>
            <a:spLocks noGrp="1"/>
          </p:cNvSpPr>
          <p:nvPr>
            <p:ph type="sldNum" sz="quarter" idx="5"/>
          </p:nvPr>
        </p:nvSpPr>
        <p:spPr/>
        <p:txBody>
          <a:bodyPr/>
          <a:lstStyle/>
          <a:p>
            <a:fld id="{1F2203AC-9B37-3143-A02A-F8E4CD1CC191}" type="slidenum">
              <a:rPr lang="ja-JP" altLang="en-US" smtClean="0"/>
              <a:pPr/>
              <a:t>32</a:t>
            </a:fld>
            <a:endParaRPr lang="ja-JP" altLang="en-US"/>
          </a:p>
        </p:txBody>
      </p:sp>
    </p:spTree>
    <p:extLst>
      <p:ext uri="{BB962C8B-B14F-4D97-AF65-F5344CB8AC3E}">
        <p14:creationId xmlns:p14="http://schemas.microsoft.com/office/powerpoint/2010/main" val="1676357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FACE5-BB49-BF61-D4A8-9EF16954EC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E7943B-E794-BDDD-138E-EC8497763AF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DDF8108-7F22-A343-26FF-4791C64C6A9A}"/>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660F72A0-EBD4-91FC-9A62-D2438A71A990}"/>
              </a:ext>
            </a:extLst>
          </p:cNvPr>
          <p:cNvSpPr>
            <a:spLocks noGrp="1"/>
          </p:cNvSpPr>
          <p:nvPr>
            <p:ph type="sldNum" sz="quarter" idx="5"/>
          </p:nvPr>
        </p:nvSpPr>
        <p:spPr/>
        <p:txBody>
          <a:bodyPr/>
          <a:lstStyle/>
          <a:p>
            <a:fld id="{1F2203AC-9B37-3143-A02A-F8E4CD1CC191}" type="slidenum">
              <a:rPr lang="ja-JP" altLang="en-US" smtClean="0"/>
              <a:pPr/>
              <a:t>33</a:t>
            </a:fld>
            <a:endParaRPr lang="ja-JP" altLang="en-US"/>
          </a:p>
        </p:txBody>
      </p:sp>
    </p:spTree>
    <p:extLst>
      <p:ext uri="{BB962C8B-B14F-4D97-AF65-F5344CB8AC3E}">
        <p14:creationId xmlns:p14="http://schemas.microsoft.com/office/powerpoint/2010/main" val="64695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9EFC1-7694-7A05-47D8-A21379CCB7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0607106-4145-2296-A2C6-75DAE3EBEFD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351AFFE-C91E-E1A7-9801-1DE21348B409}"/>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9B14D892-C50F-74F2-2DD1-3C75C4741975}"/>
              </a:ext>
            </a:extLst>
          </p:cNvPr>
          <p:cNvSpPr>
            <a:spLocks noGrp="1"/>
          </p:cNvSpPr>
          <p:nvPr>
            <p:ph type="sldNum" sz="quarter" idx="5"/>
          </p:nvPr>
        </p:nvSpPr>
        <p:spPr/>
        <p:txBody>
          <a:bodyPr/>
          <a:lstStyle/>
          <a:p>
            <a:fld id="{1F2203AC-9B37-3143-A02A-F8E4CD1CC191}" type="slidenum">
              <a:rPr lang="ja-JP" altLang="en-US" smtClean="0"/>
              <a:pPr/>
              <a:t>34</a:t>
            </a:fld>
            <a:endParaRPr lang="ja-JP" altLang="en-US"/>
          </a:p>
        </p:txBody>
      </p:sp>
    </p:spTree>
    <p:extLst>
      <p:ext uri="{BB962C8B-B14F-4D97-AF65-F5344CB8AC3E}">
        <p14:creationId xmlns:p14="http://schemas.microsoft.com/office/powerpoint/2010/main" val="2845057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3945D-DEA1-1352-5D3F-4AA41CCD88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FE6746-68B4-552A-D53F-CDDF7761800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F49915-5985-DC8F-796F-9030BF1FED61}"/>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2C8D3374-20D2-81D9-2D6F-B61CFEEE6EA9}"/>
              </a:ext>
            </a:extLst>
          </p:cNvPr>
          <p:cNvSpPr>
            <a:spLocks noGrp="1"/>
          </p:cNvSpPr>
          <p:nvPr>
            <p:ph type="sldNum" sz="quarter" idx="5"/>
          </p:nvPr>
        </p:nvSpPr>
        <p:spPr/>
        <p:txBody>
          <a:bodyPr/>
          <a:lstStyle/>
          <a:p>
            <a:fld id="{1F2203AC-9B37-3143-A02A-F8E4CD1CC191}" type="slidenum">
              <a:rPr lang="ja-JP" altLang="en-US" smtClean="0"/>
              <a:pPr/>
              <a:t>35</a:t>
            </a:fld>
            <a:endParaRPr lang="ja-JP" altLang="en-US"/>
          </a:p>
        </p:txBody>
      </p:sp>
    </p:spTree>
    <p:extLst>
      <p:ext uri="{BB962C8B-B14F-4D97-AF65-F5344CB8AC3E}">
        <p14:creationId xmlns:p14="http://schemas.microsoft.com/office/powerpoint/2010/main" val="3856816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FDF5D-DAFB-67B3-5CA0-1BD16C8B5A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A7BB37-BF99-48D6-5BE4-D901C6B657F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AA3BD3-2F94-03B8-81D8-CB41650006F9}"/>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3A52FF66-826A-95A4-158C-5872A3378D32}"/>
              </a:ext>
            </a:extLst>
          </p:cNvPr>
          <p:cNvSpPr>
            <a:spLocks noGrp="1"/>
          </p:cNvSpPr>
          <p:nvPr>
            <p:ph type="sldNum" sz="quarter" idx="5"/>
          </p:nvPr>
        </p:nvSpPr>
        <p:spPr/>
        <p:txBody>
          <a:bodyPr/>
          <a:lstStyle/>
          <a:p>
            <a:fld id="{1F2203AC-9B37-3143-A02A-F8E4CD1CC191}" type="slidenum">
              <a:rPr lang="ja-JP" altLang="en-US" smtClean="0"/>
              <a:pPr/>
              <a:t>36</a:t>
            </a:fld>
            <a:endParaRPr lang="ja-JP" altLang="en-US"/>
          </a:p>
        </p:txBody>
      </p:sp>
    </p:spTree>
    <p:extLst>
      <p:ext uri="{BB962C8B-B14F-4D97-AF65-F5344CB8AC3E}">
        <p14:creationId xmlns:p14="http://schemas.microsoft.com/office/powerpoint/2010/main" val="131795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FAE6F-BF5A-2086-1AF3-745D706033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9E4388-ED88-A822-8303-22F7396920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B3F597-0B9A-1C04-DC0E-7A61DD517A68}"/>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ABD90FD3-F6D6-2D8F-3022-8B1407540EF2}"/>
              </a:ext>
            </a:extLst>
          </p:cNvPr>
          <p:cNvSpPr>
            <a:spLocks noGrp="1"/>
          </p:cNvSpPr>
          <p:nvPr>
            <p:ph type="sldNum" sz="quarter" idx="5"/>
          </p:nvPr>
        </p:nvSpPr>
        <p:spPr/>
        <p:txBody>
          <a:bodyPr/>
          <a:lstStyle/>
          <a:p>
            <a:fld id="{1F2203AC-9B37-3143-A02A-F8E4CD1CC191}" type="slidenum">
              <a:rPr lang="ja-JP" altLang="en-US" smtClean="0"/>
              <a:pPr/>
              <a:t>37</a:t>
            </a:fld>
            <a:endParaRPr lang="ja-JP" altLang="en-US"/>
          </a:p>
        </p:txBody>
      </p:sp>
    </p:spTree>
    <p:extLst>
      <p:ext uri="{BB962C8B-B14F-4D97-AF65-F5344CB8AC3E}">
        <p14:creationId xmlns:p14="http://schemas.microsoft.com/office/powerpoint/2010/main" val="2550420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58DDB-667E-B39A-1D77-B276EE23193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1CBBD5B-DEAF-CE5D-569F-6999B5AD30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B99C0F-598A-233B-62CE-A8230A23365F}"/>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9AD94270-0D8F-EE75-B551-BF3987F86F75}"/>
              </a:ext>
            </a:extLst>
          </p:cNvPr>
          <p:cNvSpPr>
            <a:spLocks noGrp="1"/>
          </p:cNvSpPr>
          <p:nvPr>
            <p:ph type="sldNum" sz="quarter" idx="5"/>
          </p:nvPr>
        </p:nvSpPr>
        <p:spPr/>
        <p:txBody>
          <a:bodyPr/>
          <a:lstStyle/>
          <a:p>
            <a:fld id="{1F2203AC-9B37-3143-A02A-F8E4CD1CC191}" type="slidenum">
              <a:rPr lang="ja-JP" altLang="en-US" smtClean="0"/>
              <a:pPr/>
              <a:t>38</a:t>
            </a:fld>
            <a:endParaRPr lang="ja-JP" altLang="en-US"/>
          </a:p>
        </p:txBody>
      </p:sp>
    </p:spTree>
    <p:extLst>
      <p:ext uri="{BB962C8B-B14F-4D97-AF65-F5344CB8AC3E}">
        <p14:creationId xmlns:p14="http://schemas.microsoft.com/office/powerpoint/2010/main" val="3253230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DC76C-B2B3-70F0-5BE4-2E51CE5C15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186BF0E-CD1D-89AA-EBC6-4280011FD89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1E483A-2F8D-54EA-9DFB-70D72AA88519}"/>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04A12C52-0DB9-F265-5CDA-9B87D51CB897}"/>
              </a:ext>
            </a:extLst>
          </p:cNvPr>
          <p:cNvSpPr>
            <a:spLocks noGrp="1"/>
          </p:cNvSpPr>
          <p:nvPr>
            <p:ph type="sldNum" sz="quarter" idx="5"/>
          </p:nvPr>
        </p:nvSpPr>
        <p:spPr/>
        <p:txBody>
          <a:bodyPr/>
          <a:lstStyle/>
          <a:p>
            <a:fld id="{1F2203AC-9B37-3143-A02A-F8E4CD1CC191}" type="slidenum">
              <a:rPr lang="ja-JP" altLang="en-US" smtClean="0"/>
              <a:pPr/>
              <a:t>39</a:t>
            </a:fld>
            <a:endParaRPr lang="ja-JP" altLang="en-US"/>
          </a:p>
        </p:txBody>
      </p:sp>
    </p:spTree>
    <p:extLst>
      <p:ext uri="{BB962C8B-B14F-4D97-AF65-F5344CB8AC3E}">
        <p14:creationId xmlns:p14="http://schemas.microsoft.com/office/powerpoint/2010/main" val="966274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84CCB-CA0D-C5C7-A39F-C4572E1931B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092F3D-D66E-4CFA-ED21-A4FBF062709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7F8A72-9965-D008-2F2F-DB0D8D8EBDDF}"/>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3B6C551D-C7E3-458F-0950-23B184A13484}"/>
              </a:ext>
            </a:extLst>
          </p:cNvPr>
          <p:cNvSpPr>
            <a:spLocks noGrp="1"/>
          </p:cNvSpPr>
          <p:nvPr>
            <p:ph type="sldNum" sz="quarter" idx="5"/>
          </p:nvPr>
        </p:nvSpPr>
        <p:spPr/>
        <p:txBody>
          <a:bodyPr/>
          <a:lstStyle/>
          <a:p>
            <a:fld id="{1F2203AC-9B37-3143-A02A-F8E4CD1CC191}" type="slidenum">
              <a:rPr lang="ja-JP" altLang="en-US" smtClean="0"/>
              <a:pPr/>
              <a:t>40</a:t>
            </a:fld>
            <a:endParaRPr lang="ja-JP" altLang="en-US"/>
          </a:p>
        </p:txBody>
      </p:sp>
    </p:spTree>
    <p:extLst>
      <p:ext uri="{BB962C8B-B14F-4D97-AF65-F5344CB8AC3E}">
        <p14:creationId xmlns:p14="http://schemas.microsoft.com/office/powerpoint/2010/main" val="371618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E4AA1-C527-77A1-3253-A026F84664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EDFE90-6339-03CE-2A5E-8ECB06DD68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3D609DA-5F2A-F7A2-6178-E0BE37CD8A20}"/>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569E874A-87FD-7E62-C2C8-70824F6A74D1}"/>
              </a:ext>
            </a:extLst>
          </p:cNvPr>
          <p:cNvSpPr>
            <a:spLocks noGrp="1"/>
          </p:cNvSpPr>
          <p:nvPr>
            <p:ph type="sldNum" sz="quarter" idx="5"/>
          </p:nvPr>
        </p:nvSpPr>
        <p:spPr/>
        <p:txBody>
          <a:bodyPr/>
          <a:lstStyle/>
          <a:p>
            <a:fld id="{1F2203AC-9B37-3143-A02A-F8E4CD1CC191}" type="slidenum">
              <a:rPr lang="ja-JP" altLang="en-US" smtClean="0"/>
              <a:pPr/>
              <a:t>5</a:t>
            </a:fld>
            <a:endParaRPr lang="ja-JP" altLang="en-US"/>
          </a:p>
        </p:txBody>
      </p:sp>
    </p:spTree>
    <p:extLst>
      <p:ext uri="{BB962C8B-B14F-4D97-AF65-F5344CB8AC3E}">
        <p14:creationId xmlns:p14="http://schemas.microsoft.com/office/powerpoint/2010/main" val="203863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220EC-A9AD-AD88-E084-ECAA3C3A6F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B2A446-B5B0-8C0B-59EB-7F329DEF777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24C942D-D2B1-5B2D-A4E5-8DD2CE170CD9}"/>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F17D80AF-34D0-5EBF-4362-C5A2AFF89483}"/>
              </a:ext>
            </a:extLst>
          </p:cNvPr>
          <p:cNvSpPr>
            <a:spLocks noGrp="1"/>
          </p:cNvSpPr>
          <p:nvPr>
            <p:ph type="sldNum" sz="quarter" idx="5"/>
          </p:nvPr>
        </p:nvSpPr>
        <p:spPr/>
        <p:txBody>
          <a:bodyPr/>
          <a:lstStyle/>
          <a:p>
            <a:fld id="{1F2203AC-9B37-3143-A02A-F8E4CD1CC191}" type="slidenum">
              <a:rPr lang="ja-JP" altLang="en-US" smtClean="0"/>
              <a:pPr/>
              <a:t>6</a:t>
            </a:fld>
            <a:endParaRPr lang="ja-JP" altLang="en-US"/>
          </a:p>
        </p:txBody>
      </p:sp>
    </p:spTree>
    <p:extLst>
      <p:ext uri="{BB962C8B-B14F-4D97-AF65-F5344CB8AC3E}">
        <p14:creationId xmlns:p14="http://schemas.microsoft.com/office/powerpoint/2010/main" val="309778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F2203AC-9B37-3143-A02A-F8E4CD1CC191}" type="slidenum">
              <a:rPr lang="ja-JP" altLang="en-US" smtClean="0"/>
              <a:pPr/>
              <a:t>7</a:t>
            </a:fld>
            <a:endParaRPr lang="ja-JP" altLang="en-US"/>
          </a:p>
        </p:txBody>
      </p:sp>
    </p:spTree>
    <p:extLst>
      <p:ext uri="{BB962C8B-B14F-4D97-AF65-F5344CB8AC3E}">
        <p14:creationId xmlns:p14="http://schemas.microsoft.com/office/powerpoint/2010/main" val="310702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1B12D-BAEE-C278-DCB4-0AB0036C95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69F9357-74DC-0675-BB72-8010A751C1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8BC6B3-573D-7A3D-799A-7AB95705596D}"/>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F7B6A18E-E677-0CA5-64B6-F931A2CC3CD8}"/>
              </a:ext>
            </a:extLst>
          </p:cNvPr>
          <p:cNvSpPr>
            <a:spLocks noGrp="1"/>
          </p:cNvSpPr>
          <p:nvPr>
            <p:ph type="sldNum" sz="quarter" idx="5"/>
          </p:nvPr>
        </p:nvSpPr>
        <p:spPr/>
        <p:txBody>
          <a:bodyPr/>
          <a:lstStyle/>
          <a:p>
            <a:fld id="{1F2203AC-9B37-3143-A02A-F8E4CD1CC191}" type="slidenum">
              <a:rPr lang="ja-JP" altLang="en-US" smtClean="0"/>
              <a:pPr/>
              <a:t>8</a:t>
            </a:fld>
            <a:endParaRPr lang="ja-JP" altLang="en-US"/>
          </a:p>
        </p:txBody>
      </p:sp>
    </p:spTree>
    <p:extLst>
      <p:ext uri="{BB962C8B-B14F-4D97-AF65-F5344CB8AC3E}">
        <p14:creationId xmlns:p14="http://schemas.microsoft.com/office/powerpoint/2010/main" val="202824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71FB0-7CE3-5DC4-209E-5F18330A97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800E39-0F10-7411-EDEA-462A379F40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286096-0B11-0DA3-0B8E-54599CB4E89B}"/>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49F97FEB-2BD2-DE44-BDE2-CAEB32BBD26C}"/>
              </a:ext>
            </a:extLst>
          </p:cNvPr>
          <p:cNvSpPr>
            <a:spLocks noGrp="1"/>
          </p:cNvSpPr>
          <p:nvPr>
            <p:ph type="sldNum" sz="quarter" idx="5"/>
          </p:nvPr>
        </p:nvSpPr>
        <p:spPr/>
        <p:txBody>
          <a:bodyPr/>
          <a:lstStyle/>
          <a:p>
            <a:fld id="{1F2203AC-9B37-3143-A02A-F8E4CD1CC191}" type="slidenum">
              <a:rPr lang="ja-JP" altLang="en-US" smtClean="0"/>
              <a:pPr/>
              <a:t>9</a:t>
            </a:fld>
            <a:endParaRPr lang="ja-JP" altLang="en-US"/>
          </a:p>
        </p:txBody>
      </p:sp>
    </p:spTree>
    <p:extLst>
      <p:ext uri="{BB962C8B-B14F-4D97-AF65-F5344CB8AC3E}">
        <p14:creationId xmlns:p14="http://schemas.microsoft.com/office/powerpoint/2010/main" val="291569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50C07-9405-737A-B6D0-466A8A63AB4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8A20CB-FCBA-E855-D405-29F96E78B95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B19329-CB34-6697-CA95-FB41FC909976}"/>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5A3388EF-F457-096D-8A65-51C12C7E7BEA}"/>
              </a:ext>
            </a:extLst>
          </p:cNvPr>
          <p:cNvSpPr>
            <a:spLocks noGrp="1"/>
          </p:cNvSpPr>
          <p:nvPr>
            <p:ph type="sldNum" sz="quarter" idx="5"/>
          </p:nvPr>
        </p:nvSpPr>
        <p:spPr/>
        <p:txBody>
          <a:bodyPr/>
          <a:lstStyle/>
          <a:p>
            <a:fld id="{1F2203AC-9B37-3143-A02A-F8E4CD1CC191}" type="slidenum">
              <a:rPr lang="ja-JP" altLang="en-US" smtClean="0"/>
              <a:pPr/>
              <a:t>10</a:t>
            </a:fld>
            <a:endParaRPr lang="ja-JP" altLang="en-US"/>
          </a:p>
        </p:txBody>
      </p:sp>
    </p:spTree>
    <p:extLst>
      <p:ext uri="{BB962C8B-B14F-4D97-AF65-F5344CB8AC3E}">
        <p14:creationId xmlns:p14="http://schemas.microsoft.com/office/powerpoint/2010/main" val="302562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4253655-832E-50A1-BD2A-A0977D1AD85F}"/>
              </a:ext>
            </a:extLst>
          </p:cNvPr>
          <p:cNvSpPr>
            <a:spLocks noGrp="1"/>
          </p:cNvSpPr>
          <p:nvPr>
            <p:ph type="dt" sz="half" idx="10"/>
          </p:nvPr>
        </p:nvSpPr>
        <p:spPr/>
        <p:txBody>
          <a:bodyPr/>
          <a:lstStyle/>
          <a:p>
            <a:fld id="{4509A250-FF31-4206-8172-F9D3106AACB1}" type="datetimeFigureOut">
              <a:rPr lang="en-US" smtClean="0"/>
              <a:t>5/26/2026</a:t>
            </a:fld>
            <a:endParaRPr lang="en-US" dirty="0"/>
          </a:p>
        </p:txBody>
      </p:sp>
      <p:sp>
        <p:nvSpPr>
          <p:cNvPr id="3" name="フッター プレースホルダー 2">
            <a:extLst>
              <a:ext uri="{FF2B5EF4-FFF2-40B4-BE49-F238E27FC236}">
                <a16:creationId xmlns:a16="http://schemas.microsoft.com/office/drawing/2014/main" id="{E3F73AE6-3BF9-D39B-BBD9-B3B900C8450F}"/>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14CEF742-D84F-E7E9-1153-F2E58702892C}"/>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8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31B9FE-E2F9-B7D3-402B-A9A83F93A9A7}"/>
              </a:ext>
            </a:extLst>
          </p:cNvPr>
          <p:cNvSpPr/>
          <p:nvPr/>
        </p:nvSpPr>
        <p:spPr>
          <a:xfrm>
            <a:off x="4799811" y="6642556"/>
            <a:ext cx="2592377" cy="215444"/>
          </a:xfrm>
          <a:prstGeom prst="rect">
            <a:avLst/>
          </a:prstGeom>
        </p:spPr>
        <p:txBody>
          <a:bodyPr wrap="none">
            <a:spAutoFit/>
          </a:bodyPr>
          <a:lstStyle/>
          <a:p>
            <a:pPr algn="ctr"/>
            <a:r>
              <a:rPr lang="en-US" altLang="ja-JP" sz="800" dirty="0">
                <a:solidFill>
                  <a:schemeClr val="tx2">
                    <a:lumMod val="60000"/>
                    <a:lumOff val="40000"/>
                  </a:schemeClr>
                </a:solidFill>
              </a:rPr>
              <a:t>All rights reserved. Copyright(C) </a:t>
            </a:r>
            <a:r>
              <a:rPr lang="en-US" altLang="ja-JP" sz="800" dirty="0" err="1">
                <a:solidFill>
                  <a:schemeClr val="tx2">
                    <a:lumMod val="60000"/>
                    <a:lumOff val="40000"/>
                  </a:schemeClr>
                </a:solidFill>
              </a:rPr>
              <a:t>CommonProducts</a:t>
            </a:r>
            <a:endParaRPr lang="en-US" altLang="ja-JP" sz="800" dirty="0">
              <a:solidFill>
                <a:schemeClr val="tx2">
                  <a:lumMod val="60000"/>
                  <a:lumOff val="40000"/>
                </a:schemeClr>
              </a:solidFill>
            </a:endParaRPr>
          </a:p>
        </p:txBody>
      </p:sp>
    </p:spTree>
    <p:extLst>
      <p:ext uri="{BB962C8B-B14F-4D97-AF65-F5344CB8AC3E}">
        <p14:creationId xmlns:p14="http://schemas.microsoft.com/office/powerpoint/2010/main" val="4000094759"/>
      </p:ext>
    </p:extLst>
  </p:cSld>
  <p:clrMap bg1="lt1" tx1="dk1" bg2="lt2" tx2="dk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0A5AC114-9FD8-EF10-CAE5-11D420680169}"/>
              </a:ext>
            </a:extLst>
          </p:cNvPr>
          <p:cNvSpPr txBox="1">
            <a:spLocks/>
          </p:cNvSpPr>
          <p:nvPr/>
        </p:nvSpPr>
        <p:spPr>
          <a:xfrm>
            <a:off x="4888554" y="3856673"/>
            <a:ext cx="2414892" cy="369204"/>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20000"/>
              </a:lnSpc>
              <a:spcBef>
                <a:spcPct val="0"/>
              </a:spcBef>
              <a:spcAft>
                <a:spcPts val="0"/>
              </a:spcAft>
              <a:buClrTx/>
              <a:buSzTx/>
              <a:buFontTx/>
              <a:buNone/>
              <a:tabLst/>
              <a:defRPr/>
            </a:pPr>
            <a:r>
              <a:rPr kumimoji="1" lang="en-US" altLang="ja-JP" sz="1600" b="0" u="none" strike="noStrike" kern="1200" cap="none" normalizeH="0" noProof="0" dirty="0">
                <a:ln>
                  <a:noFill/>
                </a:ln>
                <a:solidFill>
                  <a:schemeClr val="bg1"/>
                </a:solidFill>
                <a:effectLst/>
                <a:uLnTx/>
                <a:uFillTx/>
                <a:latin typeface="Segoe UI" panose="020B0502040204020203" pitchFamily="34" charset="0"/>
                <a:cs typeface="Segoe UI" panose="020B0502040204020203" pitchFamily="34" charset="0"/>
              </a:rPr>
              <a:t>2025.12	.</a:t>
            </a:r>
            <a:r>
              <a:rPr lang="en-US" altLang="ja-JP" sz="1600" b="0" dirty="0">
                <a:solidFill>
                  <a:schemeClr val="bg1"/>
                </a:solidFill>
                <a:latin typeface="Segoe UI" panose="020B0502040204020203" pitchFamily="34" charset="0"/>
                <a:cs typeface="Segoe UI" panose="020B0502040204020203" pitchFamily="34" charset="0"/>
              </a:rPr>
              <a:t>11</a:t>
            </a:r>
            <a:r>
              <a:rPr kumimoji="1" lang="ja-JP" altLang="en-US" sz="1600" b="0" u="none" strike="noStrike" kern="1200" cap="none" normalizeH="0" noProof="0" dirty="0">
                <a:ln>
                  <a:noFill/>
                </a:ln>
                <a:solidFill>
                  <a:schemeClr val="bg1"/>
                </a:solidFill>
                <a:effectLst/>
                <a:uLnTx/>
                <a:uFillTx/>
                <a:latin typeface="Segoe UI" panose="020B0502040204020203" pitchFamily="34" charset="0"/>
                <a:cs typeface="Segoe UI" panose="020B0502040204020203" pitchFamily="34" charset="0"/>
              </a:rPr>
              <a:t>　</a:t>
            </a:r>
            <a:r>
              <a:rPr kumimoji="1" lang="en-US" altLang="ja-JP" sz="1600" b="0" u="none" strike="noStrike" kern="1200" cap="none" normalizeH="0" noProof="0" dirty="0">
                <a:ln>
                  <a:noFill/>
                </a:ln>
                <a:solidFill>
                  <a:schemeClr val="bg1"/>
                </a:solidFill>
                <a:effectLst/>
                <a:uLnTx/>
                <a:uFillTx/>
                <a:latin typeface="Segoe UI" panose="020B0502040204020203" pitchFamily="34" charset="0"/>
                <a:cs typeface="Segoe UI" panose="020B0502040204020203" pitchFamily="34" charset="0"/>
              </a:rPr>
              <a:t>Ver.1.3</a:t>
            </a:r>
          </a:p>
        </p:txBody>
      </p:sp>
      <p:sp>
        <p:nvSpPr>
          <p:cNvPr id="81" name="タイトル 2">
            <a:extLst>
              <a:ext uri="{FF2B5EF4-FFF2-40B4-BE49-F238E27FC236}">
                <a16:creationId xmlns:a16="http://schemas.microsoft.com/office/drawing/2014/main" id="{D978FAF0-E8BE-E520-08FC-789B8DD6B6E5}"/>
              </a:ext>
            </a:extLst>
          </p:cNvPr>
          <p:cNvSpPr txBox="1">
            <a:spLocks/>
          </p:cNvSpPr>
          <p:nvPr/>
        </p:nvSpPr>
        <p:spPr>
          <a:xfrm>
            <a:off x="2759189" y="2500412"/>
            <a:ext cx="6673622" cy="928588"/>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35000"/>
              </a:lnSpc>
              <a:spcBef>
                <a:spcPct val="0"/>
              </a:spcBef>
              <a:spcAft>
                <a:spcPts val="0"/>
              </a:spcAft>
              <a:buClrTx/>
              <a:buSzTx/>
              <a:buFontTx/>
              <a:buNone/>
              <a:tabLst/>
              <a:defRPr/>
            </a:pPr>
            <a:r>
              <a:rPr lang="ja-JP" altLang="en-US" sz="4400" dirty="0">
                <a:solidFill>
                  <a:schemeClr val="bg1"/>
                </a:solidFill>
                <a:latin typeface="Segoe UI" panose="020B0502040204020203" pitchFamily="34" charset="0"/>
                <a:cs typeface="Segoe UI" panose="020B0502040204020203" pitchFamily="34" charset="0"/>
              </a:rPr>
              <a:t>事前登録機能マニュアル</a:t>
            </a:r>
            <a:endParaRPr lang="en-US" altLang="ja-JP" sz="4400" dirty="0">
              <a:solidFill>
                <a:schemeClr val="bg1"/>
              </a:solidFill>
              <a:latin typeface="Segoe UI" panose="020B0502040204020203" pitchFamily="34" charset="0"/>
              <a:cs typeface="Segoe UI" panose="020B0502040204020203" pitchFamily="34" charset="0"/>
            </a:endParaRPr>
          </a:p>
        </p:txBody>
      </p:sp>
      <p:sp>
        <p:nvSpPr>
          <p:cNvPr id="2" name="タイトル 2">
            <a:extLst>
              <a:ext uri="{FF2B5EF4-FFF2-40B4-BE49-F238E27FC236}">
                <a16:creationId xmlns:a16="http://schemas.microsoft.com/office/drawing/2014/main" id="{1E6934C6-3609-380D-7B3F-5B73421938E5}"/>
              </a:ext>
            </a:extLst>
          </p:cNvPr>
          <p:cNvSpPr txBox="1">
            <a:spLocks/>
          </p:cNvSpPr>
          <p:nvPr/>
        </p:nvSpPr>
        <p:spPr>
          <a:xfrm>
            <a:off x="7480065" y="6035347"/>
            <a:ext cx="4519186" cy="548420"/>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35000"/>
              </a:lnSpc>
              <a:spcBef>
                <a:spcPct val="0"/>
              </a:spcBef>
              <a:spcAft>
                <a:spcPts val="0"/>
              </a:spcAft>
              <a:buClrTx/>
              <a:buSzTx/>
              <a:buFontTx/>
              <a:buNone/>
              <a:tabLst/>
              <a:defRPr/>
            </a:pPr>
            <a:r>
              <a:rPr lang="ja-JP" altLang="en-US" sz="2400" dirty="0">
                <a:solidFill>
                  <a:schemeClr val="bg1"/>
                </a:solidFill>
                <a:latin typeface="Segoe UI" panose="020B0502040204020203" pitchFamily="34" charset="0"/>
                <a:cs typeface="Segoe UI" panose="020B0502040204020203" pitchFamily="34" charset="0"/>
              </a:rPr>
              <a:t>株式会社　コモンプロダクツ</a:t>
            </a:r>
            <a:endParaRPr lang="en-US" altLang="ja-JP" sz="2400" dirty="0">
              <a:solidFill>
                <a:schemeClr val="bg1"/>
              </a:solidFill>
              <a:latin typeface="Segoe UI" panose="020B0502040204020203" pitchFamily="34" charset="0"/>
              <a:cs typeface="Segoe UI" panose="020B0502040204020203" pitchFamily="34" charset="0"/>
            </a:endParaRPr>
          </a:p>
        </p:txBody>
      </p:sp>
      <p:pic>
        <p:nvPicPr>
          <p:cNvPr id="3" name="図 2" descr="挿絵, プレート が含まれている画像&#10;&#10;自動的に生成された説明">
            <a:extLst>
              <a:ext uri="{FF2B5EF4-FFF2-40B4-BE49-F238E27FC236}">
                <a16:creationId xmlns:a16="http://schemas.microsoft.com/office/drawing/2014/main" id="{50E512E5-268A-BACC-506F-70D689D09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38" y="178560"/>
            <a:ext cx="4274576" cy="663172"/>
          </a:xfrm>
          <a:prstGeom prst="rect">
            <a:avLst/>
          </a:prstGeom>
        </p:spPr>
      </p:pic>
    </p:spTree>
    <p:extLst>
      <p:ext uri="{BB962C8B-B14F-4D97-AF65-F5344CB8AC3E}">
        <p14:creationId xmlns:p14="http://schemas.microsoft.com/office/powerpoint/2010/main" val="180345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8F86D-F33F-78C6-F4D6-C9E0012C7D4D}"/>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5D99EE85-A15D-6C09-C321-7DFA8154228B}"/>
              </a:ext>
            </a:extLst>
          </p:cNvPr>
          <p:cNvSpPr txBox="1">
            <a:spLocks/>
          </p:cNvSpPr>
          <p:nvPr/>
        </p:nvSpPr>
        <p:spPr>
          <a:xfrm>
            <a:off x="2103561" y="1299680"/>
            <a:ext cx="7984878" cy="4100481"/>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事前登録機能利用方法</a:t>
            </a: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運用について</a:t>
            </a: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～パターン②～</a:t>
            </a: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r>
              <a:rPr lang="ja-JP" altLang="en-US" sz="3600" dirty="0">
                <a:latin typeface="Segoe UI" panose="020B0502040204020203" pitchFamily="34" charset="0"/>
                <a:cs typeface="Segoe UI" panose="020B0502040204020203" pitchFamily="34" charset="0"/>
              </a:rPr>
              <a:t>“ホスト様から事前登録を行う場合”</a:t>
            </a:r>
            <a:endParaRPr lang="en-US" altLang="ja-JP" sz="3600" dirty="0">
              <a:latin typeface="Segoe UI" panose="020B0502040204020203" pitchFamily="34" charset="0"/>
              <a:cs typeface="Segoe UI" panose="020B0502040204020203" pitchFamily="34" charset="0"/>
            </a:endParaRPr>
          </a:p>
        </p:txBody>
      </p:sp>
      <p:sp>
        <p:nvSpPr>
          <p:cNvPr id="2" name="テキスト ボックス 1">
            <a:extLst>
              <a:ext uri="{FF2B5EF4-FFF2-40B4-BE49-F238E27FC236}">
                <a16:creationId xmlns:a16="http://schemas.microsoft.com/office/drawing/2014/main" id="{60F0BC72-1E6E-0AD4-408E-7415EA97A82D}"/>
              </a:ext>
            </a:extLst>
          </p:cNvPr>
          <p:cNvSpPr txBox="1"/>
          <p:nvPr/>
        </p:nvSpPr>
        <p:spPr>
          <a:xfrm>
            <a:off x="11692358" y="6550223"/>
            <a:ext cx="516488"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.9</a:t>
            </a:r>
          </a:p>
        </p:txBody>
      </p:sp>
    </p:spTree>
    <p:extLst>
      <p:ext uri="{BB962C8B-B14F-4D97-AF65-F5344CB8AC3E}">
        <p14:creationId xmlns:p14="http://schemas.microsoft.com/office/powerpoint/2010/main" val="38484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79466-29E8-5308-F60F-60332593CEB3}"/>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5861C91A-D98E-A6A6-F799-2A5375E85128}"/>
              </a:ext>
            </a:extLst>
          </p:cNvPr>
          <p:cNvPicPr>
            <a:picLocks noChangeAspect="1"/>
          </p:cNvPicPr>
          <p:nvPr/>
        </p:nvPicPr>
        <p:blipFill>
          <a:blip r:embed="rId3"/>
          <a:stretch>
            <a:fillRect/>
          </a:stretch>
        </p:blipFill>
        <p:spPr>
          <a:xfrm>
            <a:off x="6850986" y="1800110"/>
            <a:ext cx="3849671" cy="4075174"/>
          </a:xfrm>
          <a:prstGeom prst="rect">
            <a:avLst/>
          </a:prstGeom>
        </p:spPr>
      </p:pic>
      <p:cxnSp>
        <p:nvCxnSpPr>
          <p:cNvPr id="55" name="直線コネクタ 54">
            <a:extLst>
              <a:ext uri="{FF2B5EF4-FFF2-40B4-BE49-F238E27FC236}">
                <a16:creationId xmlns:a16="http://schemas.microsoft.com/office/drawing/2014/main" id="{239CBD98-D66A-8086-06E3-E4FEB7D72E5C}"/>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9F3EAB27-CA81-183D-9704-3208067AAA7A}"/>
              </a:ext>
            </a:extLst>
          </p:cNvPr>
          <p:cNvSpPr txBox="1"/>
          <p:nvPr/>
        </p:nvSpPr>
        <p:spPr>
          <a:xfrm>
            <a:off x="136486" y="75079"/>
            <a:ext cx="5638082"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オプション“事前登録機能”の操作方法　～パターン②～</a:t>
            </a:r>
          </a:p>
        </p:txBody>
      </p:sp>
      <p:sp>
        <p:nvSpPr>
          <p:cNvPr id="4" name="テキスト ボックス 3">
            <a:extLst>
              <a:ext uri="{FF2B5EF4-FFF2-40B4-BE49-F238E27FC236}">
                <a16:creationId xmlns:a16="http://schemas.microsoft.com/office/drawing/2014/main" id="{B0587EA5-4488-254E-C8D6-694C05FA281A}"/>
              </a:ext>
            </a:extLst>
          </p:cNvPr>
          <p:cNvSpPr txBox="1"/>
          <p:nvPr/>
        </p:nvSpPr>
        <p:spPr>
          <a:xfrm>
            <a:off x="238087" y="527303"/>
            <a:ext cx="4984057"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パターン②　“ホスト様から事前登録を行う場合“</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5" name="テキスト ボックス 4">
            <a:extLst>
              <a:ext uri="{FF2B5EF4-FFF2-40B4-BE49-F238E27FC236}">
                <a16:creationId xmlns:a16="http://schemas.microsoft.com/office/drawing/2014/main" id="{71FCB197-DC9C-4117-58A5-6E3E14FC9A4A}"/>
              </a:ext>
            </a:extLst>
          </p:cNvPr>
          <p:cNvSpPr txBox="1"/>
          <p:nvPr/>
        </p:nvSpPr>
        <p:spPr>
          <a:xfrm>
            <a:off x="1046000" y="1309178"/>
            <a:ext cx="2850460"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管理サイトにログインします。</a:t>
            </a:r>
            <a:endParaRPr lang="en-US" altLang="ja-JP" sz="1400" b="1" dirty="0">
              <a:latin typeface="游ゴシック" panose="020B0400000000000000" pitchFamily="50" charset="-128"/>
              <a:ea typeface="游ゴシック" panose="020B0400000000000000" pitchFamily="50" charset="-128"/>
            </a:endParaRPr>
          </a:p>
        </p:txBody>
      </p:sp>
      <p:sp>
        <p:nvSpPr>
          <p:cNvPr id="6" name="グラフィックス 408">
            <a:extLst>
              <a:ext uri="{FF2B5EF4-FFF2-40B4-BE49-F238E27FC236}">
                <a16:creationId xmlns:a16="http://schemas.microsoft.com/office/drawing/2014/main" id="{2B71D8D1-FE2F-97CC-2E24-7EE365E6A595}"/>
              </a:ext>
            </a:extLst>
          </p:cNvPr>
          <p:cNvSpPr/>
          <p:nvPr/>
        </p:nvSpPr>
        <p:spPr>
          <a:xfrm>
            <a:off x="5494820" y="3582635"/>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pic>
        <p:nvPicPr>
          <p:cNvPr id="7" name="図 6">
            <a:extLst>
              <a:ext uri="{FF2B5EF4-FFF2-40B4-BE49-F238E27FC236}">
                <a16:creationId xmlns:a16="http://schemas.microsoft.com/office/drawing/2014/main" id="{E0DD5E6E-12FE-E1E5-D4C9-208889AD6E42}"/>
              </a:ext>
            </a:extLst>
          </p:cNvPr>
          <p:cNvPicPr>
            <a:picLocks noChangeAspect="1"/>
          </p:cNvPicPr>
          <p:nvPr/>
        </p:nvPicPr>
        <p:blipFill>
          <a:blip r:embed="rId4"/>
          <a:stretch>
            <a:fillRect/>
          </a:stretch>
        </p:blipFill>
        <p:spPr>
          <a:xfrm>
            <a:off x="596968" y="2223386"/>
            <a:ext cx="4203632" cy="2863104"/>
          </a:xfrm>
          <a:prstGeom prst="rect">
            <a:avLst/>
          </a:prstGeom>
        </p:spPr>
      </p:pic>
      <p:sp>
        <p:nvSpPr>
          <p:cNvPr id="10" name="テキスト ボックス 9">
            <a:extLst>
              <a:ext uri="{FF2B5EF4-FFF2-40B4-BE49-F238E27FC236}">
                <a16:creationId xmlns:a16="http://schemas.microsoft.com/office/drawing/2014/main" id="{66CE95F0-A405-16E9-7E8C-A71E6F94FE7F}"/>
              </a:ext>
            </a:extLst>
          </p:cNvPr>
          <p:cNvSpPr txBox="1"/>
          <p:nvPr/>
        </p:nvSpPr>
        <p:spPr>
          <a:xfrm>
            <a:off x="7245503" y="1335171"/>
            <a:ext cx="3748142"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予約一覧から予約新規登録を選択します。</a:t>
            </a:r>
            <a:endParaRPr lang="en-US" altLang="ja-JP" sz="1400" b="1" dirty="0">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DB2FE47E-3017-AC50-41BE-E178F878BDB8}"/>
              </a:ext>
            </a:extLst>
          </p:cNvPr>
          <p:cNvSpPr/>
          <p:nvPr/>
        </p:nvSpPr>
        <p:spPr>
          <a:xfrm>
            <a:off x="6850987" y="3030045"/>
            <a:ext cx="1284020" cy="746826"/>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3C66836F-CD5F-A96D-5829-CE1DF0F0DF6F}"/>
              </a:ext>
            </a:extLst>
          </p:cNvPr>
          <p:cNvSpPr/>
          <p:nvPr/>
        </p:nvSpPr>
        <p:spPr>
          <a:xfrm>
            <a:off x="7748479" y="5163347"/>
            <a:ext cx="943576" cy="359482"/>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1571BE32-F6A0-4E7F-ADA2-72BF6740C395}"/>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.10</a:t>
            </a:r>
          </a:p>
        </p:txBody>
      </p:sp>
    </p:spTree>
    <p:extLst>
      <p:ext uri="{BB962C8B-B14F-4D97-AF65-F5344CB8AC3E}">
        <p14:creationId xmlns:p14="http://schemas.microsoft.com/office/powerpoint/2010/main" val="425038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8903F-D356-E863-7322-C7BC2AFF6A74}"/>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2AE26B84-4DD9-0614-52DF-7EE7B5756696}"/>
              </a:ext>
            </a:extLst>
          </p:cNvPr>
          <p:cNvPicPr>
            <a:picLocks noChangeAspect="1"/>
          </p:cNvPicPr>
          <p:nvPr/>
        </p:nvPicPr>
        <p:blipFill>
          <a:blip r:embed="rId3"/>
          <a:stretch>
            <a:fillRect/>
          </a:stretch>
        </p:blipFill>
        <p:spPr>
          <a:xfrm>
            <a:off x="1122443" y="1657021"/>
            <a:ext cx="3902323" cy="4238731"/>
          </a:xfrm>
          <a:prstGeom prst="rect">
            <a:avLst/>
          </a:prstGeom>
        </p:spPr>
      </p:pic>
      <p:cxnSp>
        <p:nvCxnSpPr>
          <p:cNvPr id="55" name="直線コネクタ 54">
            <a:extLst>
              <a:ext uri="{FF2B5EF4-FFF2-40B4-BE49-F238E27FC236}">
                <a16:creationId xmlns:a16="http://schemas.microsoft.com/office/drawing/2014/main" id="{5350DA84-FED0-47B3-2E76-3988600501BA}"/>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91DD312C-C33A-7937-4381-C3EF3DEAFE2C}"/>
              </a:ext>
            </a:extLst>
          </p:cNvPr>
          <p:cNvSpPr txBox="1"/>
          <p:nvPr/>
        </p:nvSpPr>
        <p:spPr>
          <a:xfrm>
            <a:off x="136486" y="75079"/>
            <a:ext cx="5638082"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オプション“事前登録機能”の操作方法　～パターン②～</a:t>
            </a:r>
          </a:p>
        </p:txBody>
      </p:sp>
      <p:sp>
        <p:nvSpPr>
          <p:cNvPr id="4" name="テキスト ボックス 3">
            <a:extLst>
              <a:ext uri="{FF2B5EF4-FFF2-40B4-BE49-F238E27FC236}">
                <a16:creationId xmlns:a16="http://schemas.microsoft.com/office/drawing/2014/main" id="{EB7D9184-54AB-C572-7378-C0250BD4D203}"/>
              </a:ext>
            </a:extLst>
          </p:cNvPr>
          <p:cNvSpPr txBox="1"/>
          <p:nvPr/>
        </p:nvSpPr>
        <p:spPr>
          <a:xfrm>
            <a:off x="1365444" y="1048969"/>
            <a:ext cx="3416320"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3.</a:t>
            </a:r>
            <a:r>
              <a:rPr lang="ja-JP" altLang="en-US" sz="1400" b="1" dirty="0">
                <a:latin typeface="游ゴシック" panose="020B0400000000000000" pitchFamily="50" charset="-128"/>
                <a:ea typeface="游ゴシック" panose="020B0400000000000000" pitchFamily="50" charset="-128"/>
              </a:rPr>
              <a:t>チェックイン日時等の情報を入力し、</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メールアドレスを入力し確認します。</a:t>
            </a:r>
            <a:endParaRPr lang="en-US" altLang="ja-JP" sz="1400" b="1" dirty="0">
              <a:latin typeface="游ゴシック" panose="020B0400000000000000" pitchFamily="50" charset="-128"/>
              <a:ea typeface="游ゴシック" panose="020B0400000000000000" pitchFamily="50" charset="-128"/>
            </a:endParaRPr>
          </a:p>
        </p:txBody>
      </p:sp>
      <p:sp>
        <p:nvSpPr>
          <p:cNvPr id="5" name="グラフィックス 408">
            <a:extLst>
              <a:ext uri="{FF2B5EF4-FFF2-40B4-BE49-F238E27FC236}">
                <a16:creationId xmlns:a16="http://schemas.microsoft.com/office/drawing/2014/main" id="{FB55B67E-C906-8B0C-2D48-15D3473612FC}"/>
              </a:ext>
            </a:extLst>
          </p:cNvPr>
          <p:cNvSpPr/>
          <p:nvPr/>
        </p:nvSpPr>
        <p:spPr>
          <a:xfrm>
            <a:off x="6083000" y="3569361"/>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
        <p:nvSpPr>
          <p:cNvPr id="6" name="フローチャート: 処理 5">
            <a:extLst>
              <a:ext uri="{FF2B5EF4-FFF2-40B4-BE49-F238E27FC236}">
                <a16:creationId xmlns:a16="http://schemas.microsoft.com/office/drawing/2014/main" id="{CE0BD9A1-8B94-8767-1DAA-84583118986B}"/>
              </a:ext>
            </a:extLst>
          </p:cNvPr>
          <p:cNvSpPr/>
          <p:nvPr/>
        </p:nvSpPr>
        <p:spPr>
          <a:xfrm>
            <a:off x="3240799" y="3957832"/>
            <a:ext cx="737509" cy="58889"/>
          </a:xfrm>
          <a:prstGeom prst="flowChart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E201DF9-E797-47C7-9574-DB92C8E9643A}"/>
              </a:ext>
            </a:extLst>
          </p:cNvPr>
          <p:cNvSpPr txBox="1"/>
          <p:nvPr/>
        </p:nvSpPr>
        <p:spPr>
          <a:xfrm>
            <a:off x="387726" y="6027003"/>
            <a:ext cx="6288901" cy="307777"/>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メールアドレスが無ければ事前登録サイトからのメールが送信できません。</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63B1D174-8055-1E62-784D-C073D123BDF1}"/>
              </a:ext>
            </a:extLst>
          </p:cNvPr>
          <p:cNvSpPr txBox="1"/>
          <p:nvPr/>
        </p:nvSpPr>
        <p:spPr>
          <a:xfrm>
            <a:off x="6083000" y="1094697"/>
            <a:ext cx="6082114"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4.</a:t>
            </a:r>
            <a:r>
              <a:rPr lang="ja-JP" altLang="en-US" sz="1400" b="1" dirty="0">
                <a:latin typeface="游ゴシック" panose="020B0400000000000000" pitchFamily="50" charset="-128"/>
                <a:ea typeface="游ゴシック" panose="020B0400000000000000" pitchFamily="50" charset="-128"/>
              </a:rPr>
              <a:t>確認画面にて追加するを押すと自動的にゲストにメールが送られます。</a:t>
            </a:r>
            <a:endParaRPr lang="en-US" altLang="ja-JP" sz="1400" b="1" dirty="0">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A40FE149-C73E-95A0-75F8-EDAD7CF63D0F}"/>
              </a:ext>
            </a:extLst>
          </p:cNvPr>
          <p:cNvPicPr>
            <a:picLocks noChangeAspect="1"/>
          </p:cNvPicPr>
          <p:nvPr/>
        </p:nvPicPr>
        <p:blipFill>
          <a:blip r:embed="rId4"/>
          <a:stretch>
            <a:fillRect/>
          </a:stretch>
        </p:blipFill>
        <p:spPr>
          <a:xfrm>
            <a:off x="7391953" y="1657021"/>
            <a:ext cx="3101504" cy="4432907"/>
          </a:xfrm>
          <a:prstGeom prst="rect">
            <a:avLst/>
          </a:prstGeom>
        </p:spPr>
      </p:pic>
      <p:sp>
        <p:nvSpPr>
          <p:cNvPr id="16" name="正方形/長方形 15">
            <a:extLst>
              <a:ext uri="{FF2B5EF4-FFF2-40B4-BE49-F238E27FC236}">
                <a16:creationId xmlns:a16="http://schemas.microsoft.com/office/drawing/2014/main" id="{C3F7B153-0669-EBF5-56CB-BEEB730DB2E9}"/>
              </a:ext>
            </a:extLst>
          </p:cNvPr>
          <p:cNvSpPr/>
          <p:nvPr/>
        </p:nvSpPr>
        <p:spPr>
          <a:xfrm>
            <a:off x="1122443" y="5689109"/>
            <a:ext cx="750350" cy="207121"/>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4FD3E461-C7FE-C9B4-8D97-28930BC9E5F9}"/>
              </a:ext>
            </a:extLst>
          </p:cNvPr>
          <p:cNvSpPr/>
          <p:nvPr/>
        </p:nvSpPr>
        <p:spPr>
          <a:xfrm>
            <a:off x="7391953" y="5882811"/>
            <a:ext cx="841044" cy="207117"/>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ローチャート: 処理 17">
            <a:extLst>
              <a:ext uri="{FF2B5EF4-FFF2-40B4-BE49-F238E27FC236}">
                <a16:creationId xmlns:a16="http://schemas.microsoft.com/office/drawing/2014/main" id="{E7FAFF52-8D50-368A-D413-67F0DD61E803}"/>
              </a:ext>
            </a:extLst>
          </p:cNvPr>
          <p:cNvSpPr/>
          <p:nvPr/>
        </p:nvSpPr>
        <p:spPr>
          <a:xfrm>
            <a:off x="8914862" y="3848089"/>
            <a:ext cx="737509" cy="74952"/>
          </a:xfrm>
          <a:prstGeom prst="flowChart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A80EB60-DB19-82A7-A8EC-A689EEE66ACB}"/>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.11</a:t>
            </a:r>
          </a:p>
        </p:txBody>
      </p:sp>
      <p:sp>
        <p:nvSpPr>
          <p:cNvPr id="3" name="テキスト ボックス 2">
            <a:extLst>
              <a:ext uri="{FF2B5EF4-FFF2-40B4-BE49-F238E27FC236}">
                <a16:creationId xmlns:a16="http://schemas.microsoft.com/office/drawing/2014/main" id="{86F81890-8C4E-9214-E5C8-826B5AB39A11}"/>
              </a:ext>
            </a:extLst>
          </p:cNvPr>
          <p:cNvSpPr txBox="1"/>
          <p:nvPr/>
        </p:nvSpPr>
        <p:spPr>
          <a:xfrm>
            <a:off x="238087" y="527303"/>
            <a:ext cx="4984057"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パターン②　“ホスト様から事前登録を行う場合“</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7" name="フローチャート: 処理 6">
            <a:extLst>
              <a:ext uri="{FF2B5EF4-FFF2-40B4-BE49-F238E27FC236}">
                <a16:creationId xmlns:a16="http://schemas.microsoft.com/office/drawing/2014/main" id="{40DD78B4-BC46-A2CD-F9B6-744B36F1D081}"/>
              </a:ext>
            </a:extLst>
          </p:cNvPr>
          <p:cNvSpPr/>
          <p:nvPr/>
        </p:nvSpPr>
        <p:spPr>
          <a:xfrm>
            <a:off x="8942705" y="4016721"/>
            <a:ext cx="737509" cy="74952"/>
          </a:xfrm>
          <a:prstGeom prst="flowChart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2145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15046-8C76-BA73-C48F-D394CA14DE4B}"/>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714FD064-ADB4-0375-0696-2E6897C750E8}"/>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EB8BA5AC-477D-8B31-5E9D-2735BDE435D3}"/>
              </a:ext>
            </a:extLst>
          </p:cNvPr>
          <p:cNvSpPr txBox="1"/>
          <p:nvPr/>
        </p:nvSpPr>
        <p:spPr>
          <a:xfrm>
            <a:off x="136486" y="75079"/>
            <a:ext cx="5638082"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オプション“事前登録機能”の操作方法　～パターン②～</a:t>
            </a:r>
            <a:endParaRPr lang="en-US" altLang="ja-JP"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4" name="テキスト ボックス 3">
            <a:extLst>
              <a:ext uri="{FF2B5EF4-FFF2-40B4-BE49-F238E27FC236}">
                <a16:creationId xmlns:a16="http://schemas.microsoft.com/office/drawing/2014/main" id="{3FE2E2D1-1038-DBD1-F7BA-1885576305CA}"/>
              </a:ext>
            </a:extLst>
          </p:cNvPr>
          <p:cNvSpPr txBox="1"/>
          <p:nvPr/>
        </p:nvSpPr>
        <p:spPr>
          <a:xfrm>
            <a:off x="193422" y="1271976"/>
            <a:ext cx="5902578"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5.</a:t>
            </a:r>
            <a:r>
              <a:rPr lang="ja-JP" altLang="en-US" sz="1400" b="1" dirty="0">
                <a:latin typeface="游ゴシック" panose="020B0400000000000000" pitchFamily="50" charset="-128"/>
                <a:ea typeface="游ゴシック" panose="020B0400000000000000" pitchFamily="50" charset="-128"/>
              </a:rPr>
              <a:t>追加をすると予約の一覧に、入力した予約情報が追加されています。</a:t>
            </a:r>
            <a:endParaRPr lang="en-US" altLang="ja-JP" sz="1400" b="1" dirty="0">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263F0066-5285-B189-AA5D-1D6CA6A8D336}"/>
              </a:ext>
            </a:extLst>
          </p:cNvPr>
          <p:cNvPicPr>
            <a:picLocks noChangeAspect="1"/>
          </p:cNvPicPr>
          <p:nvPr/>
        </p:nvPicPr>
        <p:blipFill>
          <a:blip r:embed="rId3"/>
          <a:stretch>
            <a:fillRect/>
          </a:stretch>
        </p:blipFill>
        <p:spPr>
          <a:xfrm>
            <a:off x="329216" y="2073231"/>
            <a:ext cx="5542342" cy="2869961"/>
          </a:xfrm>
          <a:prstGeom prst="rect">
            <a:avLst/>
          </a:prstGeom>
          <a:ln>
            <a:solidFill>
              <a:schemeClr val="accent3">
                <a:lumMod val="40000"/>
                <a:lumOff val="60000"/>
              </a:schemeClr>
            </a:solidFill>
          </a:ln>
        </p:spPr>
      </p:pic>
      <p:sp>
        <p:nvSpPr>
          <p:cNvPr id="2" name="テキスト ボックス 1">
            <a:extLst>
              <a:ext uri="{FF2B5EF4-FFF2-40B4-BE49-F238E27FC236}">
                <a16:creationId xmlns:a16="http://schemas.microsoft.com/office/drawing/2014/main" id="{6EF8B620-10A8-9BC9-C466-EDDBC13EF73B}"/>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.12</a:t>
            </a:r>
          </a:p>
        </p:txBody>
      </p:sp>
      <p:sp>
        <p:nvSpPr>
          <p:cNvPr id="6" name="正方形/長方形 5">
            <a:extLst>
              <a:ext uri="{FF2B5EF4-FFF2-40B4-BE49-F238E27FC236}">
                <a16:creationId xmlns:a16="http://schemas.microsoft.com/office/drawing/2014/main" id="{3EF627CC-3365-9F65-1AD2-F4C0B724F9D8}"/>
              </a:ext>
            </a:extLst>
          </p:cNvPr>
          <p:cNvSpPr/>
          <p:nvPr/>
        </p:nvSpPr>
        <p:spPr>
          <a:xfrm>
            <a:off x="407948" y="4399984"/>
            <a:ext cx="5384878" cy="407405"/>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93959EC-E352-C13B-ADA9-C697EEEB7C54}"/>
              </a:ext>
            </a:extLst>
          </p:cNvPr>
          <p:cNvPicPr>
            <a:picLocks noChangeAspect="1"/>
          </p:cNvPicPr>
          <p:nvPr/>
        </p:nvPicPr>
        <p:blipFill>
          <a:blip r:embed="rId4"/>
          <a:stretch>
            <a:fillRect/>
          </a:stretch>
        </p:blipFill>
        <p:spPr>
          <a:xfrm>
            <a:off x="7016947" y="1688383"/>
            <a:ext cx="4366618" cy="4123691"/>
          </a:xfrm>
          <a:prstGeom prst="rect">
            <a:avLst/>
          </a:prstGeom>
          <a:ln>
            <a:solidFill>
              <a:schemeClr val="accent3">
                <a:lumMod val="40000"/>
                <a:lumOff val="60000"/>
              </a:schemeClr>
            </a:solidFill>
          </a:ln>
        </p:spPr>
      </p:pic>
      <p:sp>
        <p:nvSpPr>
          <p:cNvPr id="10" name="テキスト ボックス 9">
            <a:extLst>
              <a:ext uri="{FF2B5EF4-FFF2-40B4-BE49-F238E27FC236}">
                <a16:creationId xmlns:a16="http://schemas.microsoft.com/office/drawing/2014/main" id="{74A84421-037D-4F04-00A7-0DDDAF0DFA49}"/>
              </a:ext>
            </a:extLst>
          </p:cNvPr>
          <p:cNvSpPr txBox="1"/>
          <p:nvPr/>
        </p:nvSpPr>
        <p:spPr>
          <a:xfrm>
            <a:off x="6634609" y="1271976"/>
            <a:ext cx="5363969"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6.</a:t>
            </a:r>
            <a:r>
              <a:rPr lang="ja-JP" altLang="en-US" sz="1400" b="1" dirty="0">
                <a:latin typeface="游ゴシック" panose="020B0400000000000000" pitchFamily="50" charset="-128"/>
                <a:ea typeface="游ゴシック" panose="020B0400000000000000" pitchFamily="50" charset="-128"/>
              </a:rPr>
              <a:t>予約確定登録後、自動的にゲスト様宛にメールが送られます。</a:t>
            </a:r>
            <a:endParaRPr lang="en-US" altLang="ja-JP" sz="1400" b="1"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D3711D04-5EFF-073E-413E-EA648FBD3BC0}"/>
              </a:ext>
            </a:extLst>
          </p:cNvPr>
          <p:cNvSpPr txBox="1"/>
          <p:nvPr/>
        </p:nvSpPr>
        <p:spPr>
          <a:xfrm>
            <a:off x="7053533" y="5921147"/>
            <a:ext cx="4673074" cy="523220"/>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予約登録時、メールアドレスをご登録されていない場合</a:t>
            </a:r>
            <a:endParaRPr lang="en-US" altLang="ja-JP" sz="1400" b="1" dirty="0">
              <a:solidFill>
                <a:srgbClr val="FF0000"/>
              </a:solidFill>
              <a:latin typeface="游ゴシック" panose="020B0400000000000000" pitchFamily="50" charset="-128"/>
              <a:ea typeface="游ゴシック" panose="020B0400000000000000" pitchFamily="50"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ゲストに送信されません。</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9EF4FCF0-E3DC-44CD-5FA1-814DF348D99E}"/>
              </a:ext>
            </a:extLst>
          </p:cNvPr>
          <p:cNvSpPr txBox="1"/>
          <p:nvPr/>
        </p:nvSpPr>
        <p:spPr>
          <a:xfrm>
            <a:off x="238087" y="527303"/>
            <a:ext cx="4984057"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パターン②　“ホスト様から事前登録を行う場合“</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14" name="グラフィックス 408">
            <a:extLst>
              <a:ext uri="{FF2B5EF4-FFF2-40B4-BE49-F238E27FC236}">
                <a16:creationId xmlns:a16="http://schemas.microsoft.com/office/drawing/2014/main" id="{8A927641-097E-68D3-B34E-24DEC5F03B58}"/>
              </a:ext>
            </a:extLst>
          </p:cNvPr>
          <p:cNvSpPr/>
          <p:nvPr/>
        </p:nvSpPr>
        <p:spPr>
          <a:xfrm>
            <a:off x="6264913" y="3555992"/>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Tree>
    <p:extLst>
      <p:ext uri="{BB962C8B-B14F-4D97-AF65-F5344CB8AC3E}">
        <p14:creationId xmlns:p14="http://schemas.microsoft.com/office/powerpoint/2010/main" val="296081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0343B-9793-CF43-296D-45CEB1A3B3B0}"/>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817250E4-0B78-4142-3683-A034FC6BD0F1}"/>
              </a:ext>
            </a:extLst>
          </p:cNvPr>
          <p:cNvSpPr txBox="1">
            <a:spLocks/>
          </p:cNvSpPr>
          <p:nvPr/>
        </p:nvSpPr>
        <p:spPr>
          <a:xfrm>
            <a:off x="1616245" y="1299680"/>
            <a:ext cx="8959504" cy="4100481"/>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事前登録機能利用方法</a:t>
            </a: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運用について</a:t>
            </a: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～パターン③～</a:t>
            </a: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r>
              <a:rPr lang="ja-JP" altLang="en-US" sz="3600" dirty="0">
                <a:latin typeface="Segoe UI" panose="020B0502040204020203" pitchFamily="34" charset="0"/>
                <a:cs typeface="Segoe UI" panose="020B0502040204020203" pitchFamily="34" charset="0"/>
              </a:rPr>
              <a:t>“予約のみをホスト様にて登録する場合”</a:t>
            </a:r>
            <a:endParaRPr lang="en-US" altLang="ja-JP" sz="3600" dirty="0">
              <a:latin typeface="Segoe UI" panose="020B0502040204020203" pitchFamily="34" charset="0"/>
              <a:cs typeface="Segoe UI" panose="020B0502040204020203" pitchFamily="34" charset="0"/>
            </a:endParaRPr>
          </a:p>
        </p:txBody>
      </p:sp>
      <p:sp>
        <p:nvSpPr>
          <p:cNvPr id="3" name="テキスト ボックス 2">
            <a:extLst>
              <a:ext uri="{FF2B5EF4-FFF2-40B4-BE49-F238E27FC236}">
                <a16:creationId xmlns:a16="http://schemas.microsoft.com/office/drawing/2014/main" id="{2680ABBD-FCB5-DCE6-3C68-26768C0E81B3}"/>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.13</a:t>
            </a:r>
          </a:p>
        </p:txBody>
      </p:sp>
    </p:spTree>
    <p:extLst>
      <p:ext uri="{BB962C8B-B14F-4D97-AF65-F5344CB8AC3E}">
        <p14:creationId xmlns:p14="http://schemas.microsoft.com/office/powerpoint/2010/main" val="101489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06F1A-7408-4D40-AC09-31E88433A412}"/>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D595C95F-C26F-7821-6621-ED1F652D6632}"/>
              </a:ext>
            </a:extLst>
          </p:cNvPr>
          <p:cNvPicPr>
            <a:picLocks noChangeAspect="1"/>
          </p:cNvPicPr>
          <p:nvPr/>
        </p:nvPicPr>
        <p:blipFill>
          <a:blip r:embed="rId3"/>
          <a:stretch>
            <a:fillRect/>
          </a:stretch>
        </p:blipFill>
        <p:spPr>
          <a:xfrm>
            <a:off x="6850986" y="1800110"/>
            <a:ext cx="3849671" cy="4075174"/>
          </a:xfrm>
          <a:prstGeom prst="rect">
            <a:avLst/>
          </a:prstGeom>
        </p:spPr>
      </p:pic>
      <p:cxnSp>
        <p:nvCxnSpPr>
          <p:cNvPr id="55" name="直線コネクタ 54">
            <a:extLst>
              <a:ext uri="{FF2B5EF4-FFF2-40B4-BE49-F238E27FC236}">
                <a16:creationId xmlns:a16="http://schemas.microsoft.com/office/drawing/2014/main" id="{DFAEDD36-D39E-42A2-6808-43C2C2973620}"/>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D3A2630C-477E-DFCC-8CF8-ABABB723325C}"/>
              </a:ext>
            </a:extLst>
          </p:cNvPr>
          <p:cNvSpPr txBox="1"/>
          <p:nvPr/>
        </p:nvSpPr>
        <p:spPr>
          <a:xfrm>
            <a:off x="136486" y="75079"/>
            <a:ext cx="5638082"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オプション“事前登録機能”の操作方法　～パターン③～</a:t>
            </a:r>
          </a:p>
        </p:txBody>
      </p:sp>
      <p:sp>
        <p:nvSpPr>
          <p:cNvPr id="4" name="テキスト ボックス 3">
            <a:extLst>
              <a:ext uri="{FF2B5EF4-FFF2-40B4-BE49-F238E27FC236}">
                <a16:creationId xmlns:a16="http://schemas.microsoft.com/office/drawing/2014/main" id="{F49FEBAC-B084-81A5-DCEF-755D0FF11A8E}"/>
              </a:ext>
            </a:extLst>
          </p:cNvPr>
          <p:cNvSpPr txBox="1"/>
          <p:nvPr/>
        </p:nvSpPr>
        <p:spPr>
          <a:xfrm>
            <a:off x="238087" y="527303"/>
            <a:ext cx="5420074"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パターン③　“予約のみをホスト様にて登録する場合“</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5" name="テキスト ボックス 4">
            <a:extLst>
              <a:ext uri="{FF2B5EF4-FFF2-40B4-BE49-F238E27FC236}">
                <a16:creationId xmlns:a16="http://schemas.microsoft.com/office/drawing/2014/main" id="{67CF93E2-79B3-936C-E33D-0D5839F76B13}"/>
              </a:ext>
            </a:extLst>
          </p:cNvPr>
          <p:cNvSpPr txBox="1"/>
          <p:nvPr/>
        </p:nvSpPr>
        <p:spPr>
          <a:xfrm>
            <a:off x="1198355" y="1390327"/>
            <a:ext cx="2850460"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管理サイトにログインします。</a:t>
            </a:r>
            <a:endParaRPr lang="en-US" altLang="ja-JP" sz="1400" b="1" dirty="0">
              <a:latin typeface="游ゴシック" panose="020B0400000000000000" pitchFamily="50" charset="-128"/>
              <a:ea typeface="游ゴシック" panose="020B0400000000000000" pitchFamily="50" charset="-128"/>
            </a:endParaRPr>
          </a:p>
        </p:txBody>
      </p:sp>
      <p:sp>
        <p:nvSpPr>
          <p:cNvPr id="6" name="グラフィックス 408">
            <a:extLst>
              <a:ext uri="{FF2B5EF4-FFF2-40B4-BE49-F238E27FC236}">
                <a16:creationId xmlns:a16="http://schemas.microsoft.com/office/drawing/2014/main" id="{12BD7736-5DDC-D2C0-1C37-E45972AB8778}"/>
              </a:ext>
            </a:extLst>
          </p:cNvPr>
          <p:cNvSpPr/>
          <p:nvPr/>
        </p:nvSpPr>
        <p:spPr>
          <a:xfrm>
            <a:off x="5494820" y="3582635"/>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pic>
        <p:nvPicPr>
          <p:cNvPr id="7" name="図 6">
            <a:extLst>
              <a:ext uri="{FF2B5EF4-FFF2-40B4-BE49-F238E27FC236}">
                <a16:creationId xmlns:a16="http://schemas.microsoft.com/office/drawing/2014/main" id="{4C3694C1-0AA9-B3DA-4568-0E32D3F80823}"/>
              </a:ext>
            </a:extLst>
          </p:cNvPr>
          <p:cNvPicPr>
            <a:picLocks noChangeAspect="1"/>
          </p:cNvPicPr>
          <p:nvPr/>
        </p:nvPicPr>
        <p:blipFill>
          <a:blip r:embed="rId4"/>
          <a:stretch>
            <a:fillRect/>
          </a:stretch>
        </p:blipFill>
        <p:spPr>
          <a:xfrm>
            <a:off x="596968" y="2223386"/>
            <a:ext cx="4203632" cy="2863104"/>
          </a:xfrm>
          <a:prstGeom prst="rect">
            <a:avLst/>
          </a:prstGeom>
        </p:spPr>
      </p:pic>
      <p:sp>
        <p:nvSpPr>
          <p:cNvPr id="10" name="テキスト ボックス 9">
            <a:extLst>
              <a:ext uri="{FF2B5EF4-FFF2-40B4-BE49-F238E27FC236}">
                <a16:creationId xmlns:a16="http://schemas.microsoft.com/office/drawing/2014/main" id="{51B34FAE-7B37-B48F-3533-5564867BBCE7}"/>
              </a:ext>
            </a:extLst>
          </p:cNvPr>
          <p:cNvSpPr txBox="1"/>
          <p:nvPr/>
        </p:nvSpPr>
        <p:spPr>
          <a:xfrm>
            <a:off x="7245503" y="1335171"/>
            <a:ext cx="3748142"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予約一覧から予約新規登録を選択します。</a:t>
            </a:r>
            <a:endParaRPr lang="en-US" altLang="ja-JP" sz="1400" b="1" dirty="0">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DBD16C27-9DAB-FCEF-35B8-C759CB9C16C1}"/>
              </a:ext>
            </a:extLst>
          </p:cNvPr>
          <p:cNvSpPr/>
          <p:nvPr/>
        </p:nvSpPr>
        <p:spPr>
          <a:xfrm>
            <a:off x="6850987" y="3030045"/>
            <a:ext cx="1284020" cy="746826"/>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4606E54B-14ED-DDB7-AA7E-490553F76FAE}"/>
              </a:ext>
            </a:extLst>
          </p:cNvPr>
          <p:cNvSpPr/>
          <p:nvPr/>
        </p:nvSpPr>
        <p:spPr>
          <a:xfrm>
            <a:off x="7748479" y="5163347"/>
            <a:ext cx="943576" cy="359482"/>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FF65A264-230C-320C-D9BA-D45EEF302B86}"/>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.14</a:t>
            </a:r>
          </a:p>
        </p:txBody>
      </p:sp>
    </p:spTree>
    <p:extLst>
      <p:ext uri="{BB962C8B-B14F-4D97-AF65-F5344CB8AC3E}">
        <p14:creationId xmlns:p14="http://schemas.microsoft.com/office/powerpoint/2010/main" val="325769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C49BE-7747-25A3-3027-5E90D634AB8E}"/>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7E534214-6647-8F4A-198B-AEEFCB2F25AE}"/>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70070129-B758-293A-287E-C8057BC22C1C}"/>
              </a:ext>
            </a:extLst>
          </p:cNvPr>
          <p:cNvSpPr txBox="1"/>
          <p:nvPr/>
        </p:nvSpPr>
        <p:spPr>
          <a:xfrm>
            <a:off x="136486" y="75079"/>
            <a:ext cx="5638082"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オプション“事前登録機能”の操作方法　～パターン③～</a:t>
            </a:r>
          </a:p>
        </p:txBody>
      </p:sp>
      <p:sp>
        <p:nvSpPr>
          <p:cNvPr id="4" name="テキスト ボックス 3">
            <a:extLst>
              <a:ext uri="{FF2B5EF4-FFF2-40B4-BE49-F238E27FC236}">
                <a16:creationId xmlns:a16="http://schemas.microsoft.com/office/drawing/2014/main" id="{0EB3111B-2F9D-F348-27E3-402DDAF883E1}"/>
              </a:ext>
            </a:extLst>
          </p:cNvPr>
          <p:cNvSpPr txBox="1"/>
          <p:nvPr/>
        </p:nvSpPr>
        <p:spPr>
          <a:xfrm>
            <a:off x="625211" y="1129703"/>
            <a:ext cx="4645824"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3.</a:t>
            </a:r>
            <a:r>
              <a:rPr lang="ja-JP" altLang="en-US" sz="1400" b="1" dirty="0">
                <a:latin typeface="游ゴシック" panose="020B0400000000000000" pitchFamily="50" charset="-128"/>
                <a:ea typeface="游ゴシック" panose="020B0400000000000000" pitchFamily="50" charset="-128"/>
              </a:rPr>
              <a:t>必須になっている項目のみを入力し登録を行います。</a:t>
            </a:r>
            <a:endParaRPr lang="en-US" altLang="ja-JP" sz="1400" b="1" dirty="0">
              <a:latin typeface="游ゴシック" panose="020B0400000000000000" pitchFamily="50" charset="-128"/>
              <a:ea typeface="游ゴシック" panose="020B0400000000000000" pitchFamily="50" charset="-128"/>
            </a:endParaRPr>
          </a:p>
        </p:txBody>
      </p:sp>
      <p:sp>
        <p:nvSpPr>
          <p:cNvPr id="5" name="グラフィックス 408">
            <a:extLst>
              <a:ext uri="{FF2B5EF4-FFF2-40B4-BE49-F238E27FC236}">
                <a16:creationId xmlns:a16="http://schemas.microsoft.com/office/drawing/2014/main" id="{0156F391-DB4D-B8B9-6059-AFB2472881A3}"/>
              </a:ext>
            </a:extLst>
          </p:cNvPr>
          <p:cNvSpPr/>
          <p:nvPr/>
        </p:nvSpPr>
        <p:spPr>
          <a:xfrm>
            <a:off x="5796053" y="3470137"/>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
        <p:nvSpPr>
          <p:cNvPr id="8" name="テキスト ボックス 7">
            <a:extLst>
              <a:ext uri="{FF2B5EF4-FFF2-40B4-BE49-F238E27FC236}">
                <a16:creationId xmlns:a16="http://schemas.microsoft.com/office/drawing/2014/main" id="{9E6E589C-D93C-3518-1C35-DC14C5549EF0}"/>
              </a:ext>
            </a:extLst>
          </p:cNvPr>
          <p:cNvSpPr txBox="1"/>
          <p:nvPr/>
        </p:nvSpPr>
        <p:spPr>
          <a:xfrm>
            <a:off x="881933" y="5735201"/>
            <a:ext cx="4330032" cy="523220"/>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メールアドレスが無ければ事前登録サイトの</a:t>
            </a:r>
            <a:r>
              <a:rPr lang="en-US" altLang="ja-JP" sz="1400" b="1" dirty="0">
                <a:solidFill>
                  <a:srgbClr val="FF0000"/>
                </a:solidFill>
                <a:latin typeface="游ゴシック" panose="020B0400000000000000" pitchFamily="50" charset="-128"/>
                <a:ea typeface="游ゴシック" panose="020B0400000000000000" pitchFamily="50" charset="-128"/>
              </a:rPr>
              <a:t>URL</a:t>
            </a:r>
            <a:r>
              <a:rPr lang="ja-JP" altLang="en-US" sz="1400" b="1" dirty="0">
                <a:solidFill>
                  <a:srgbClr val="FF0000"/>
                </a:solidFill>
                <a:latin typeface="游ゴシック" panose="020B0400000000000000" pitchFamily="50" charset="-128"/>
                <a:ea typeface="游ゴシック" panose="020B0400000000000000" pitchFamily="50" charset="-128"/>
              </a:rPr>
              <a:t>を</a:t>
            </a:r>
            <a:endParaRPr lang="en-US" altLang="ja-JP" sz="1400" b="1" dirty="0">
              <a:solidFill>
                <a:srgbClr val="FF0000"/>
              </a:solidFill>
              <a:latin typeface="游ゴシック" panose="020B0400000000000000" pitchFamily="50" charset="-128"/>
              <a:ea typeface="游ゴシック" panose="020B0400000000000000" pitchFamily="50"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送信できないのでご注意ください。</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3B35B291-01AB-BF85-C9D7-D84034AE25EE}"/>
              </a:ext>
            </a:extLst>
          </p:cNvPr>
          <p:cNvSpPr txBox="1"/>
          <p:nvPr/>
        </p:nvSpPr>
        <p:spPr>
          <a:xfrm>
            <a:off x="6685209" y="1129703"/>
            <a:ext cx="4852610"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4.</a:t>
            </a:r>
            <a:r>
              <a:rPr lang="ja-JP" altLang="en-US" sz="1400" b="1" dirty="0">
                <a:latin typeface="游ゴシック" panose="020B0400000000000000" pitchFamily="50" charset="-128"/>
                <a:ea typeface="游ゴシック" panose="020B0400000000000000" pitchFamily="50" charset="-128"/>
              </a:rPr>
              <a:t>予約の一覧にて予約が登録されている事を確認し、</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宿泊人数の記載された「青色のボタン」を押下します。</a:t>
            </a:r>
            <a:endParaRPr lang="en-US" altLang="ja-JP" sz="1400" b="1"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C2906C30-B1F5-4DF1-42CF-8AF3BDEC6C29}"/>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.15</a:t>
            </a:r>
          </a:p>
        </p:txBody>
      </p:sp>
      <p:sp>
        <p:nvSpPr>
          <p:cNvPr id="3" name="テキスト ボックス 2">
            <a:extLst>
              <a:ext uri="{FF2B5EF4-FFF2-40B4-BE49-F238E27FC236}">
                <a16:creationId xmlns:a16="http://schemas.microsoft.com/office/drawing/2014/main" id="{198B8773-F10B-D4EE-4621-BDB59AB3D0CA}"/>
              </a:ext>
            </a:extLst>
          </p:cNvPr>
          <p:cNvSpPr txBox="1"/>
          <p:nvPr/>
        </p:nvSpPr>
        <p:spPr>
          <a:xfrm>
            <a:off x="238087" y="527303"/>
            <a:ext cx="5420074"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パターン③　“予約のみをホスト様にて登録する場合“</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pic>
        <p:nvPicPr>
          <p:cNvPr id="9" name="図 8">
            <a:extLst>
              <a:ext uri="{FF2B5EF4-FFF2-40B4-BE49-F238E27FC236}">
                <a16:creationId xmlns:a16="http://schemas.microsoft.com/office/drawing/2014/main" id="{48533810-16BB-E763-98D1-8214901A61F2}"/>
              </a:ext>
            </a:extLst>
          </p:cNvPr>
          <p:cNvPicPr>
            <a:picLocks noChangeAspect="1"/>
          </p:cNvPicPr>
          <p:nvPr/>
        </p:nvPicPr>
        <p:blipFill>
          <a:blip r:embed="rId3"/>
          <a:stretch>
            <a:fillRect/>
          </a:stretch>
        </p:blipFill>
        <p:spPr>
          <a:xfrm>
            <a:off x="484932" y="1673471"/>
            <a:ext cx="4926383" cy="3854613"/>
          </a:xfrm>
          <a:prstGeom prst="rect">
            <a:avLst/>
          </a:prstGeom>
          <a:ln>
            <a:solidFill>
              <a:schemeClr val="bg1">
                <a:lumMod val="85000"/>
              </a:schemeClr>
            </a:solidFill>
          </a:ln>
        </p:spPr>
      </p:pic>
      <p:sp>
        <p:nvSpPr>
          <p:cNvPr id="10" name="正方形/長方形 9">
            <a:extLst>
              <a:ext uri="{FF2B5EF4-FFF2-40B4-BE49-F238E27FC236}">
                <a16:creationId xmlns:a16="http://schemas.microsoft.com/office/drawing/2014/main" id="{EA7797AF-2B5D-8E75-DF0B-796E7F12EBB1}"/>
              </a:ext>
            </a:extLst>
          </p:cNvPr>
          <p:cNvSpPr/>
          <p:nvPr/>
        </p:nvSpPr>
        <p:spPr>
          <a:xfrm>
            <a:off x="2399168" y="4850700"/>
            <a:ext cx="1520981" cy="237348"/>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7EA97BE0-4727-4E1C-319B-CE636740FB6A}"/>
              </a:ext>
            </a:extLst>
          </p:cNvPr>
          <p:cNvPicPr>
            <a:picLocks noChangeAspect="1"/>
          </p:cNvPicPr>
          <p:nvPr/>
        </p:nvPicPr>
        <p:blipFill>
          <a:blip r:embed="rId4"/>
          <a:stretch>
            <a:fillRect/>
          </a:stretch>
        </p:blipFill>
        <p:spPr>
          <a:xfrm>
            <a:off x="6216610" y="1811080"/>
            <a:ext cx="5522329" cy="2533104"/>
          </a:xfrm>
          <a:prstGeom prst="rect">
            <a:avLst/>
          </a:prstGeom>
        </p:spPr>
      </p:pic>
      <p:sp>
        <p:nvSpPr>
          <p:cNvPr id="19" name="吹き出し: 四角形 18">
            <a:extLst>
              <a:ext uri="{FF2B5EF4-FFF2-40B4-BE49-F238E27FC236}">
                <a16:creationId xmlns:a16="http://schemas.microsoft.com/office/drawing/2014/main" id="{067296FA-7B05-31A4-ECC5-355DD1151A7B}"/>
              </a:ext>
            </a:extLst>
          </p:cNvPr>
          <p:cNvSpPr/>
          <p:nvPr/>
        </p:nvSpPr>
        <p:spPr>
          <a:xfrm>
            <a:off x="6456244" y="4354552"/>
            <a:ext cx="1231271" cy="1136340"/>
          </a:xfrm>
          <a:prstGeom prst="wedgeRectCallout">
            <a:avLst>
              <a:gd name="adj1" fmla="val 55888"/>
              <a:gd name="adj2" fmla="val -67775"/>
            </a:avLst>
          </a:prstGeom>
          <a:solidFill>
            <a:schemeClr val="accent3">
              <a:lumMod val="40000"/>
              <a:lumOff val="60000"/>
            </a:scheme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3F890F7F-6CED-0F3D-066A-498D89CD5F58}"/>
              </a:ext>
            </a:extLst>
          </p:cNvPr>
          <p:cNvPicPr>
            <a:picLocks noChangeAspect="1"/>
          </p:cNvPicPr>
          <p:nvPr/>
        </p:nvPicPr>
        <p:blipFill>
          <a:blip r:embed="rId5"/>
          <a:stretch>
            <a:fillRect/>
          </a:stretch>
        </p:blipFill>
        <p:spPr>
          <a:xfrm>
            <a:off x="6508562" y="4383095"/>
            <a:ext cx="1126634" cy="1053477"/>
          </a:xfrm>
          <a:prstGeom prst="rect">
            <a:avLst/>
          </a:prstGeom>
        </p:spPr>
      </p:pic>
    </p:spTree>
    <p:extLst>
      <p:ext uri="{BB962C8B-B14F-4D97-AF65-F5344CB8AC3E}">
        <p14:creationId xmlns:p14="http://schemas.microsoft.com/office/powerpoint/2010/main" val="301141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918F8-69AE-E47B-3AFD-79C4669FAB86}"/>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5A1D2B71-9FF5-BF40-D50F-A535E3B9EEA6}"/>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B2A2E32A-A138-C134-9BC3-C6460E2FDBC4}"/>
              </a:ext>
            </a:extLst>
          </p:cNvPr>
          <p:cNvSpPr txBox="1"/>
          <p:nvPr/>
        </p:nvSpPr>
        <p:spPr>
          <a:xfrm>
            <a:off x="136486" y="75079"/>
            <a:ext cx="5638082"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オプション“事前登録機能”の操作方法　～パターン③～</a:t>
            </a:r>
          </a:p>
        </p:txBody>
      </p:sp>
      <p:sp>
        <p:nvSpPr>
          <p:cNvPr id="4" name="テキスト ボックス 3">
            <a:extLst>
              <a:ext uri="{FF2B5EF4-FFF2-40B4-BE49-F238E27FC236}">
                <a16:creationId xmlns:a16="http://schemas.microsoft.com/office/drawing/2014/main" id="{2B6A57E7-EBD8-1C4F-A840-BB914ADE4466}"/>
              </a:ext>
            </a:extLst>
          </p:cNvPr>
          <p:cNvSpPr txBox="1"/>
          <p:nvPr/>
        </p:nvSpPr>
        <p:spPr>
          <a:xfrm>
            <a:off x="688079" y="1165591"/>
            <a:ext cx="10172978"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5.</a:t>
            </a:r>
            <a:r>
              <a:rPr lang="ja-JP" altLang="en-US" sz="1400" b="1" dirty="0">
                <a:latin typeface="游ゴシック" panose="020B0400000000000000" pitchFamily="50" charset="-128"/>
                <a:ea typeface="游ゴシック" panose="020B0400000000000000" pitchFamily="50" charset="-128"/>
              </a:rPr>
              <a:t>ボタンを押下すると「予約の一覧」が開かれます。「事前登録サイト</a:t>
            </a:r>
            <a:r>
              <a:rPr lang="en-US" altLang="ja-JP" sz="1400" b="1" dirty="0">
                <a:latin typeface="游ゴシック" panose="020B0400000000000000" pitchFamily="50" charset="-128"/>
                <a:ea typeface="游ゴシック" panose="020B0400000000000000" pitchFamily="50" charset="-128"/>
              </a:rPr>
              <a:t>URL(</a:t>
            </a:r>
            <a:r>
              <a:rPr lang="ja-JP" altLang="en-US" sz="1400" b="1" dirty="0">
                <a:latin typeface="游ゴシック" panose="020B0400000000000000" pitchFamily="50" charset="-128"/>
                <a:ea typeface="游ゴシック" panose="020B0400000000000000" pitchFamily="50" charset="-128"/>
              </a:rPr>
              <a:t>代表者</a:t>
            </a: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」、「事前登録サイト</a:t>
            </a:r>
            <a:r>
              <a:rPr lang="en-US" altLang="ja-JP" sz="1400" b="1" dirty="0">
                <a:latin typeface="游ゴシック" panose="020B0400000000000000" pitchFamily="50" charset="-128"/>
                <a:ea typeface="游ゴシック" panose="020B0400000000000000" pitchFamily="50" charset="-128"/>
              </a:rPr>
              <a:t>URL(</a:t>
            </a:r>
            <a:r>
              <a:rPr lang="ja-JP" altLang="en-US" sz="1400" b="1" dirty="0">
                <a:latin typeface="游ゴシック" panose="020B0400000000000000" pitchFamily="50" charset="-128"/>
                <a:ea typeface="游ゴシック" panose="020B0400000000000000" pitchFamily="50" charset="-128"/>
              </a:rPr>
              <a:t>同行者</a:t>
            </a: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「認証コード」をコピーし予約サイトなどを経由しゲストに直接送ります。</a:t>
            </a:r>
            <a:endParaRPr lang="en-US" altLang="ja-JP" sz="14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7F07E110-2B27-8E1E-8C15-65097FB6AB89}"/>
              </a:ext>
            </a:extLst>
          </p:cNvPr>
          <p:cNvSpPr txBox="1"/>
          <p:nvPr/>
        </p:nvSpPr>
        <p:spPr>
          <a:xfrm>
            <a:off x="7376258" y="5606079"/>
            <a:ext cx="4493538" cy="738664"/>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施設の一覧に記載された事前登録サイト</a:t>
            </a:r>
            <a:r>
              <a:rPr lang="en-US" altLang="ja-JP" sz="1400" b="1" dirty="0">
                <a:solidFill>
                  <a:srgbClr val="FF0000"/>
                </a:solidFill>
                <a:latin typeface="游ゴシック" panose="020B0400000000000000" pitchFamily="50" charset="-128"/>
                <a:ea typeface="游ゴシック" panose="020B0400000000000000" pitchFamily="50" charset="-128"/>
              </a:rPr>
              <a:t>URL</a:t>
            </a:r>
            <a:r>
              <a:rPr lang="ja-JP" altLang="en-US" sz="1400" b="1" dirty="0">
                <a:solidFill>
                  <a:srgbClr val="FF0000"/>
                </a:solidFill>
                <a:latin typeface="游ゴシック" panose="020B0400000000000000" pitchFamily="50" charset="-128"/>
                <a:ea typeface="游ゴシック" panose="020B0400000000000000" pitchFamily="50" charset="-128"/>
              </a:rPr>
              <a:t>からも</a:t>
            </a:r>
            <a:endParaRPr lang="en-US" altLang="ja-JP" sz="1400" b="1" dirty="0">
              <a:solidFill>
                <a:srgbClr val="FF0000"/>
              </a:solidFill>
              <a:latin typeface="游ゴシック" panose="020B0400000000000000" pitchFamily="50" charset="-128"/>
              <a:ea typeface="游ゴシック" panose="020B0400000000000000" pitchFamily="50"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登録は可能ですが、その場合「認証コード」が必須に</a:t>
            </a:r>
            <a:endParaRPr lang="en-US" altLang="ja-JP" sz="1400" b="1" dirty="0">
              <a:solidFill>
                <a:srgbClr val="FF0000"/>
              </a:solidFill>
              <a:latin typeface="游ゴシック" panose="020B0400000000000000" pitchFamily="50" charset="-128"/>
              <a:ea typeface="游ゴシック" panose="020B0400000000000000" pitchFamily="50"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なります。</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506BDEC5-B511-03ED-9702-E36C4B258C27}"/>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.16</a:t>
            </a:r>
          </a:p>
        </p:txBody>
      </p:sp>
      <p:sp>
        <p:nvSpPr>
          <p:cNvPr id="3" name="テキスト ボックス 2">
            <a:extLst>
              <a:ext uri="{FF2B5EF4-FFF2-40B4-BE49-F238E27FC236}">
                <a16:creationId xmlns:a16="http://schemas.microsoft.com/office/drawing/2014/main" id="{0018D845-437C-8972-EE12-91D11710364A}"/>
              </a:ext>
            </a:extLst>
          </p:cNvPr>
          <p:cNvSpPr txBox="1"/>
          <p:nvPr/>
        </p:nvSpPr>
        <p:spPr>
          <a:xfrm>
            <a:off x="238087" y="527303"/>
            <a:ext cx="5420074"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パターン③　“予約のみをホスト様にて登録する場合“</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grpSp>
        <p:nvGrpSpPr>
          <p:cNvPr id="15" name="グループ化 14">
            <a:extLst>
              <a:ext uri="{FF2B5EF4-FFF2-40B4-BE49-F238E27FC236}">
                <a16:creationId xmlns:a16="http://schemas.microsoft.com/office/drawing/2014/main" id="{CBDDE693-AF9C-69C8-C614-4F71B8F8F795}"/>
              </a:ext>
            </a:extLst>
          </p:cNvPr>
          <p:cNvGrpSpPr/>
          <p:nvPr/>
        </p:nvGrpSpPr>
        <p:grpSpPr>
          <a:xfrm>
            <a:off x="238087" y="1831517"/>
            <a:ext cx="6876208" cy="4542313"/>
            <a:chOff x="448047" y="1495182"/>
            <a:chExt cx="6876208" cy="4542313"/>
          </a:xfrm>
        </p:grpSpPr>
        <p:pic>
          <p:nvPicPr>
            <p:cNvPr id="7" name="図 6">
              <a:extLst>
                <a:ext uri="{FF2B5EF4-FFF2-40B4-BE49-F238E27FC236}">
                  <a16:creationId xmlns:a16="http://schemas.microsoft.com/office/drawing/2014/main" id="{4D916DA3-08E2-2B19-A83A-587607C7191D}"/>
                </a:ext>
              </a:extLst>
            </p:cNvPr>
            <p:cNvPicPr>
              <a:picLocks noChangeAspect="1"/>
            </p:cNvPicPr>
            <p:nvPr/>
          </p:nvPicPr>
          <p:blipFill>
            <a:blip r:embed="rId3"/>
            <a:stretch>
              <a:fillRect/>
            </a:stretch>
          </p:blipFill>
          <p:spPr>
            <a:xfrm>
              <a:off x="448047" y="1495182"/>
              <a:ext cx="6876208" cy="4542313"/>
            </a:xfrm>
            <a:prstGeom prst="rect">
              <a:avLst/>
            </a:prstGeom>
          </p:spPr>
        </p:pic>
        <p:sp>
          <p:nvSpPr>
            <p:cNvPr id="9" name="正方形/長方形 8">
              <a:extLst>
                <a:ext uri="{FF2B5EF4-FFF2-40B4-BE49-F238E27FC236}">
                  <a16:creationId xmlns:a16="http://schemas.microsoft.com/office/drawing/2014/main" id="{EBB64ED9-BFB6-EB28-4DF3-005D71409C4C}"/>
                </a:ext>
              </a:extLst>
            </p:cNvPr>
            <p:cNvSpPr/>
            <p:nvPr/>
          </p:nvSpPr>
          <p:spPr>
            <a:xfrm>
              <a:off x="626883" y="2770360"/>
              <a:ext cx="5031278" cy="344032"/>
            </a:xfrm>
            <a:prstGeom prst="rect">
              <a:avLst/>
            </a:prstGeom>
            <a:solidFill>
              <a:schemeClr val="accent1">
                <a:alpha val="800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43439445-632E-02B9-BC38-5939A374361A}"/>
                </a:ext>
              </a:extLst>
            </p:cNvPr>
            <p:cNvSpPr/>
            <p:nvPr/>
          </p:nvSpPr>
          <p:spPr>
            <a:xfrm>
              <a:off x="626883" y="2506777"/>
              <a:ext cx="1469631" cy="136834"/>
            </a:xfrm>
            <a:prstGeom prst="rect">
              <a:avLst/>
            </a:prstGeom>
            <a:solidFill>
              <a:schemeClr val="accent1">
                <a:alpha val="800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255315C9-1A13-B699-D9D3-3EA4DAA242F5}"/>
                </a:ext>
              </a:extLst>
            </p:cNvPr>
            <p:cNvSpPr/>
            <p:nvPr/>
          </p:nvSpPr>
          <p:spPr>
            <a:xfrm>
              <a:off x="1882219" y="2524225"/>
              <a:ext cx="188536" cy="9642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5A47D62-E5AE-9F3B-79DC-2CBD634593D0}"/>
                </a:ext>
              </a:extLst>
            </p:cNvPr>
            <p:cNvSpPr/>
            <p:nvPr/>
          </p:nvSpPr>
          <p:spPr>
            <a:xfrm>
              <a:off x="4392234" y="2824316"/>
              <a:ext cx="784450" cy="974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AE73698-EFFF-C85A-EA8E-95A892A206D6}"/>
                </a:ext>
              </a:extLst>
            </p:cNvPr>
            <p:cNvSpPr/>
            <p:nvPr/>
          </p:nvSpPr>
          <p:spPr>
            <a:xfrm>
              <a:off x="4579374" y="2948487"/>
              <a:ext cx="943896" cy="1161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8DBA538A-88C0-5D1E-4E04-3A3EA8C43EA2}"/>
              </a:ext>
            </a:extLst>
          </p:cNvPr>
          <p:cNvSpPr txBox="1"/>
          <p:nvPr/>
        </p:nvSpPr>
        <p:spPr>
          <a:xfrm>
            <a:off x="7222370" y="1767145"/>
            <a:ext cx="4647426" cy="646331"/>
          </a:xfrm>
          <a:prstGeom prst="rect">
            <a:avLst/>
          </a:prstGeom>
          <a:noFill/>
        </p:spPr>
        <p:txBody>
          <a:bodyPr wrap="none" rtlCol="0">
            <a:spAutoFit/>
          </a:bodyPr>
          <a:lstStyle/>
          <a:p>
            <a:r>
              <a:rPr lang="ja-JP" altLang="en-US" sz="1200" b="1" dirty="0">
                <a:solidFill>
                  <a:srgbClr val="005292"/>
                </a:solidFill>
                <a:latin typeface="游ゴシック" panose="020B0400000000000000" pitchFamily="50" charset="-128"/>
                <a:ea typeface="游ゴシック" panose="020B0400000000000000" pitchFamily="50" charset="-128"/>
              </a:rPr>
              <a:t>①事前登録サイト</a:t>
            </a:r>
            <a:r>
              <a:rPr lang="en-US" altLang="ja-JP" sz="1200" b="1" dirty="0">
                <a:solidFill>
                  <a:srgbClr val="005292"/>
                </a:solidFill>
                <a:latin typeface="游ゴシック" panose="020B0400000000000000" pitchFamily="50" charset="-128"/>
                <a:ea typeface="游ゴシック" panose="020B0400000000000000" pitchFamily="50" charset="-128"/>
              </a:rPr>
              <a:t>URL(</a:t>
            </a:r>
            <a:r>
              <a:rPr lang="ja-JP" altLang="en-US" sz="1200" b="1" dirty="0">
                <a:solidFill>
                  <a:srgbClr val="005292"/>
                </a:solidFill>
                <a:latin typeface="游ゴシック" panose="020B0400000000000000" pitchFamily="50" charset="-128"/>
                <a:ea typeface="游ゴシック" panose="020B0400000000000000" pitchFamily="50" charset="-128"/>
              </a:rPr>
              <a:t>代表者</a:t>
            </a:r>
            <a:r>
              <a:rPr lang="en-US" altLang="ja-JP" sz="1200" b="1" dirty="0">
                <a:solidFill>
                  <a:srgbClr val="005292"/>
                </a:solidFill>
                <a:latin typeface="游ゴシック" panose="020B0400000000000000" pitchFamily="50" charset="-128"/>
                <a:ea typeface="游ゴシック" panose="020B0400000000000000" pitchFamily="50" charset="-128"/>
              </a:rPr>
              <a:t>)</a:t>
            </a:r>
          </a:p>
          <a:p>
            <a:r>
              <a:rPr lang="ja-JP" altLang="en-US" sz="1200" b="1" dirty="0">
                <a:solidFill>
                  <a:srgbClr val="005292"/>
                </a:solidFill>
                <a:latin typeface="游ゴシック" panose="020B0400000000000000" pitchFamily="50" charset="-128"/>
                <a:ea typeface="游ゴシック" panose="020B0400000000000000" pitchFamily="50" charset="-128"/>
              </a:rPr>
              <a:t>こちらをコピーし代表者様に案内する事で、事前登録サイト内で</a:t>
            </a:r>
            <a:endParaRPr lang="en-US" altLang="ja-JP" sz="1200" b="1" dirty="0">
              <a:solidFill>
                <a:srgbClr val="005292"/>
              </a:solidFill>
              <a:latin typeface="游ゴシック" panose="020B0400000000000000" pitchFamily="50" charset="-128"/>
              <a:ea typeface="游ゴシック" panose="020B0400000000000000" pitchFamily="50" charset="-128"/>
            </a:endParaRPr>
          </a:p>
          <a:p>
            <a:r>
              <a:rPr lang="ja-JP" altLang="en-US" sz="1200" b="1" dirty="0">
                <a:solidFill>
                  <a:srgbClr val="005292"/>
                </a:solidFill>
                <a:latin typeface="游ゴシック" panose="020B0400000000000000" pitchFamily="50" charset="-128"/>
                <a:ea typeface="游ゴシック" panose="020B0400000000000000" pitchFamily="50" charset="-128"/>
              </a:rPr>
              <a:t>認証コードを入力しなくとも事前登録が可能になります。</a:t>
            </a:r>
            <a:endParaRPr lang="en-US" altLang="ja-JP" sz="1200" b="1" dirty="0">
              <a:solidFill>
                <a:srgbClr val="005292"/>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1F1721F9-91FC-84F8-692E-E22DFDC1EEEC}"/>
              </a:ext>
            </a:extLst>
          </p:cNvPr>
          <p:cNvSpPr txBox="1"/>
          <p:nvPr/>
        </p:nvSpPr>
        <p:spPr>
          <a:xfrm>
            <a:off x="7293131" y="2630420"/>
            <a:ext cx="4661854" cy="1754326"/>
          </a:xfrm>
          <a:prstGeom prst="rect">
            <a:avLst/>
          </a:prstGeom>
          <a:noFill/>
        </p:spPr>
        <p:txBody>
          <a:bodyPr wrap="none" rtlCol="0">
            <a:spAutoFit/>
          </a:bodyPr>
          <a:lstStyle/>
          <a:p>
            <a:r>
              <a:rPr lang="ja-JP" altLang="en-US" sz="1200" b="1" dirty="0">
                <a:solidFill>
                  <a:srgbClr val="005292"/>
                </a:solidFill>
                <a:latin typeface="游ゴシック" panose="020B0400000000000000" pitchFamily="50" charset="-128"/>
                <a:ea typeface="游ゴシック" panose="020B0400000000000000" pitchFamily="50" charset="-128"/>
              </a:rPr>
              <a:t>②事前登録サイト</a:t>
            </a:r>
            <a:r>
              <a:rPr lang="en-US" altLang="ja-JP" sz="1200" b="1" dirty="0">
                <a:solidFill>
                  <a:srgbClr val="005292"/>
                </a:solidFill>
                <a:latin typeface="游ゴシック" panose="020B0400000000000000" pitchFamily="50" charset="-128"/>
                <a:ea typeface="游ゴシック" panose="020B0400000000000000" pitchFamily="50" charset="-128"/>
              </a:rPr>
              <a:t>URL(</a:t>
            </a:r>
            <a:r>
              <a:rPr lang="ja-JP" altLang="en-US" sz="1200" b="1" dirty="0">
                <a:solidFill>
                  <a:srgbClr val="005292"/>
                </a:solidFill>
                <a:latin typeface="游ゴシック" panose="020B0400000000000000" pitchFamily="50" charset="-128"/>
                <a:ea typeface="游ゴシック" panose="020B0400000000000000" pitchFamily="50" charset="-128"/>
              </a:rPr>
              <a:t>同行者</a:t>
            </a:r>
            <a:r>
              <a:rPr lang="en-US" altLang="ja-JP" sz="1200" b="1" dirty="0">
                <a:solidFill>
                  <a:srgbClr val="005292"/>
                </a:solidFill>
                <a:latin typeface="游ゴシック" panose="020B0400000000000000" pitchFamily="50" charset="-128"/>
                <a:ea typeface="游ゴシック" panose="020B0400000000000000" pitchFamily="50" charset="-128"/>
              </a:rPr>
              <a:t>)</a:t>
            </a:r>
          </a:p>
          <a:p>
            <a:r>
              <a:rPr lang="ja-JP" altLang="en-US" sz="1200" b="1" dirty="0">
                <a:solidFill>
                  <a:srgbClr val="005292"/>
                </a:solidFill>
                <a:latin typeface="游ゴシック" panose="020B0400000000000000" pitchFamily="50" charset="-128"/>
                <a:ea typeface="游ゴシック" panose="020B0400000000000000" pitchFamily="50" charset="-128"/>
              </a:rPr>
              <a:t>こちらをコピーし代表者様に、「同行者様に案内する用の</a:t>
            </a:r>
            <a:r>
              <a:rPr lang="en-US" altLang="ja-JP" sz="1200" b="1" dirty="0">
                <a:solidFill>
                  <a:srgbClr val="005292"/>
                </a:solidFill>
                <a:latin typeface="游ゴシック" panose="020B0400000000000000" pitchFamily="50" charset="-128"/>
                <a:ea typeface="游ゴシック" panose="020B0400000000000000" pitchFamily="50" charset="-128"/>
              </a:rPr>
              <a:t>URL</a:t>
            </a:r>
            <a:r>
              <a:rPr lang="ja-JP" altLang="en-US" sz="1200" b="1" dirty="0">
                <a:solidFill>
                  <a:srgbClr val="005292"/>
                </a:solidFill>
                <a:latin typeface="游ゴシック" panose="020B0400000000000000" pitchFamily="50" charset="-128"/>
                <a:ea typeface="游ゴシック" panose="020B0400000000000000" pitchFamily="50" charset="-128"/>
              </a:rPr>
              <a:t>」</a:t>
            </a:r>
            <a:endParaRPr lang="en-US" altLang="ja-JP" sz="1200" b="1" dirty="0">
              <a:solidFill>
                <a:srgbClr val="005292"/>
              </a:solidFill>
              <a:latin typeface="游ゴシック" panose="020B0400000000000000" pitchFamily="50" charset="-128"/>
              <a:ea typeface="游ゴシック" panose="020B0400000000000000" pitchFamily="50" charset="-128"/>
            </a:endParaRPr>
          </a:p>
          <a:p>
            <a:r>
              <a:rPr lang="ja-JP" altLang="en-US" sz="1200" b="1" dirty="0">
                <a:solidFill>
                  <a:srgbClr val="005292"/>
                </a:solidFill>
                <a:latin typeface="游ゴシック" panose="020B0400000000000000" pitchFamily="50" charset="-128"/>
                <a:ea typeface="游ゴシック" panose="020B0400000000000000" pitchFamily="50" charset="-128"/>
              </a:rPr>
              <a:t>として案内することで、同行者様は認証コードを入力しなくとも</a:t>
            </a:r>
            <a:endParaRPr lang="en-US" altLang="ja-JP" sz="1200" b="1" dirty="0">
              <a:solidFill>
                <a:srgbClr val="005292"/>
              </a:solidFill>
              <a:latin typeface="游ゴシック" panose="020B0400000000000000" pitchFamily="50" charset="-128"/>
              <a:ea typeface="游ゴシック" panose="020B0400000000000000" pitchFamily="50" charset="-128"/>
            </a:endParaRPr>
          </a:p>
          <a:p>
            <a:r>
              <a:rPr lang="ja-JP" altLang="en-US" sz="1200" b="1" dirty="0">
                <a:solidFill>
                  <a:srgbClr val="005292"/>
                </a:solidFill>
                <a:latin typeface="游ゴシック" panose="020B0400000000000000" pitchFamily="50" charset="-128"/>
                <a:ea typeface="游ゴシック" panose="020B0400000000000000" pitchFamily="50" charset="-128"/>
              </a:rPr>
              <a:t>事前登録が可能になります。</a:t>
            </a:r>
            <a:endParaRPr lang="en-US" altLang="ja-JP" sz="1200" b="1" dirty="0">
              <a:solidFill>
                <a:srgbClr val="005292"/>
              </a:solidFill>
              <a:latin typeface="游ゴシック" panose="020B0400000000000000" pitchFamily="50" charset="-128"/>
              <a:ea typeface="游ゴシック" panose="020B0400000000000000" pitchFamily="50" charset="-128"/>
            </a:endParaRPr>
          </a:p>
          <a:p>
            <a:endParaRPr lang="en-US" altLang="ja-JP" sz="1200" b="1" dirty="0">
              <a:solidFill>
                <a:srgbClr val="005292"/>
              </a:solidFill>
              <a:latin typeface="游ゴシック" panose="020B0400000000000000" pitchFamily="50" charset="-128"/>
              <a:ea typeface="游ゴシック" panose="020B0400000000000000" pitchFamily="50" charset="-128"/>
            </a:endParaRPr>
          </a:p>
          <a:p>
            <a:r>
              <a:rPr lang="en-US" altLang="ja-JP" sz="1200" b="1" dirty="0">
                <a:solidFill>
                  <a:srgbClr val="005292"/>
                </a:solidFill>
                <a:latin typeface="游ゴシック" panose="020B0400000000000000" pitchFamily="50" charset="-128"/>
                <a:ea typeface="游ゴシック" panose="020B0400000000000000" pitchFamily="50" charset="-128"/>
              </a:rPr>
              <a:t>※</a:t>
            </a:r>
            <a:r>
              <a:rPr lang="ja-JP" altLang="en-US" sz="1200" b="1" dirty="0">
                <a:solidFill>
                  <a:srgbClr val="005292"/>
                </a:solidFill>
                <a:latin typeface="游ゴシック" panose="020B0400000000000000" pitchFamily="50" charset="-128"/>
                <a:ea typeface="游ゴシック" panose="020B0400000000000000" pitchFamily="50" charset="-128"/>
              </a:rPr>
              <a:t>事前登録サイト</a:t>
            </a:r>
            <a:r>
              <a:rPr lang="en-US" altLang="ja-JP" sz="1200" b="1" dirty="0">
                <a:solidFill>
                  <a:srgbClr val="005292"/>
                </a:solidFill>
                <a:latin typeface="游ゴシック" panose="020B0400000000000000" pitchFamily="50" charset="-128"/>
                <a:ea typeface="游ゴシック" panose="020B0400000000000000" pitchFamily="50" charset="-128"/>
              </a:rPr>
              <a:t>URL(</a:t>
            </a:r>
            <a:r>
              <a:rPr lang="ja-JP" altLang="en-US" sz="1200" b="1" dirty="0">
                <a:solidFill>
                  <a:srgbClr val="005292"/>
                </a:solidFill>
                <a:latin typeface="游ゴシック" panose="020B0400000000000000" pitchFamily="50" charset="-128"/>
                <a:ea typeface="游ゴシック" panose="020B0400000000000000" pitchFamily="50" charset="-128"/>
              </a:rPr>
              <a:t>代表者</a:t>
            </a:r>
            <a:r>
              <a:rPr lang="en-US" altLang="ja-JP" sz="1200" b="1" dirty="0">
                <a:solidFill>
                  <a:srgbClr val="005292"/>
                </a:solidFill>
                <a:latin typeface="游ゴシック" panose="020B0400000000000000" pitchFamily="50" charset="-128"/>
                <a:ea typeface="游ゴシック" panose="020B0400000000000000" pitchFamily="50" charset="-128"/>
              </a:rPr>
              <a:t>)</a:t>
            </a:r>
            <a:r>
              <a:rPr lang="ja-JP" altLang="en-US" sz="1200" b="1" dirty="0">
                <a:solidFill>
                  <a:srgbClr val="005292"/>
                </a:solidFill>
                <a:latin typeface="游ゴシック" panose="020B0400000000000000" pitchFamily="50" charset="-128"/>
                <a:ea typeface="游ゴシック" panose="020B0400000000000000" pitchFamily="50" charset="-128"/>
              </a:rPr>
              <a:t>内にも同行者様への案内用として</a:t>
            </a:r>
            <a:endParaRPr lang="en-US" altLang="ja-JP" sz="1200" b="1" dirty="0">
              <a:solidFill>
                <a:srgbClr val="005292"/>
              </a:solidFill>
              <a:latin typeface="游ゴシック" panose="020B0400000000000000" pitchFamily="50" charset="-128"/>
              <a:ea typeface="游ゴシック" panose="020B0400000000000000" pitchFamily="50" charset="-128"/>
            </a:endParaRPr>
          </a:p>
          <a:p>
            <a:r>
              <a:rPr lang="ja-JP" altLang="en-US" sz="1200" b="1" dirty="0">
                <a:solidFill>
                  <a:srgbClr val="005292"/>
                </a:solidFill>
                <a:latin typeface="游ゴシック" panose="020B0400000000000000" pitchFamily="50" charset="-128"/>
                <a:ea typeface="游ゴシック" panose="020B0400000000000000" pitchFamily="50" charset="-128"/>
              </a:rPr>
              <a:t>こちらの</a:t>
            </a:r>
            <a:r>
              <a:rPr lang="en-US" altLang="ja-JP" sz="1200" b="1" dirty="0">
                <a:solidFill>
                  <a:srgbClr val="005292"/>
                </a:solidFill>
                <a:latin typeface="游ゴシック" panose="020B0400000000000000" pitchFamily="50" charset="-128"/>
                <a:ea typeface="游ゴシック" panose="020B0400000000000000" pitchFamily="50" charset="-128"/>
              </a:rPr>
              <a:t>URL</a:t>
            </a:r>
            <a:r>
              <a:rPr lang="ja-JP" altLang="en-US" sz="1200" b="1" dirty="0">
                <a:solidFill>
                  <a:srgbClr val="005292"/>
                </a:solidFill>
                <a:latin typeface="游ゴシック" panose="020B0400000000000000" pitchFamily="50" charset="-128"/>
                <a:ea typeface="游ゴシック" panose="020B0400000000000000" pitchFamily="50" charset="-128"/>
              </a:rPr>
              <a:t>が記載されています。代表者様から同行者様へ</a:t>
            </a:r>
            <a:endParaRPr lang="en-US" altLang="ja-JP" sz="1200" b="1" dirty="0">
              <a:solidFill>
                <a:srgbClr val="005292"/>
              </a:solidFill>
              <a:latin typeface="游ゴシック" panose="020B0400000000000000" pitchFamily="50" charset="-128"/>
              <a:ea typeface="游ゴシック" panose="020B0400000000000000" pitchFamily="50" charset="-128"/>
            </a:endParaRPr>
          </a:p>
          <a:p>
            <a:r>
              <a:rPr lang="ja-JP" altLang="en-US" sz="1200" b="1" dirty="0">
                <a:solidFill>
                  <a:srgbClr val="005292"/>
                </a:solidFill>
                <a:latin typeface="游ゴシック" panose="020B0400000000000000" pitchFamily="50" charset="-128"/>
                <a:ea typeface="游ゴシック" panose="020B0400000000000000" pitchFamily="50" charset="-128"/>
              </a:rPr>
              <a:t>同行者様用</a:t>
            </a:r>
            <a:r>
              <a:rPr lang="en-US" altLang="ja-JP" sz="1200" b="1" dirty="0">
                <a:solidFill>
                  <a:srgbClr val="005292"/>
                </a:solidFill>
                <a:latin typeface="游ゴシック" panose="020B0400000000000000" pitchFamily="50" charset="-128"/>
                <a:ea typeface="游ゴシック" panose="020B0400000000000000" pitchFamily="50" charset="-128"/>
              </a:rPr>
              <a:t>URL</a:t>
            </a:r>
            <a:r>
              <a:rPr lang="ja-JP" altLang="en-US" sz="1200" b="1" dirty="0">
                <a:solidFill>
                  <a:srgbClr val="005292"/>
                </a:solidFill>
                <a:latin typeface="游ゴシック" panose="020B0400000000000000" pitchFamily="50" charset="-128"/>
                <a:ea typeface="游ゴシック" panose="020B0400000000000000" pitchFamily="50" charset="-128"/>
              </a:rPr>
              <a:t>を案内する流れは統一なので、必ずしも案内する</a:t>
            </a:r>
            <a:endParaRPr lang="en-US" altLang="ja-JP" sz="1200" b="1" dirty="0">
              <a:solidFill>
                <a:srgbClr val="005292"/>
              </a:solidFill>
              <a:latin typeface="游ゴシック" panose="020B0400000000000000" pitchFamily="50" charset="-128"/>
              <a:ea typeface="游ゴシック" panose="020B0400000000000000" pitchFamily="50" charset="-128"/>
            </a:endParaRPr>
          </a:p>
          <a:p>
            <a:r>
              <a:rPr lang="ja-JP" altLang="en-US" sz="1200" b="1" dirty="0">
                <a:solidFill>
                  <a:srgbClr val="005292"/>
                </a:solidFill>
                <a:latin typeface="游ゴシック" panose="020B0400000000000000" pitchFamily="50" charset="-128"/>
                <a:ea typeface="游ゴシック" panose="020B0400000000000000" pitchFamily="50" charset="-128"/>
              </a:rPr>
              <a:t>必要はございません。</a:t>
            </a:r>
            <a:endParaRPr lang="en-US" altLang="ja-JP" sz="1200" b="1" dirty="0">
              <a:solidFill>
                <a:srgbClr val="005292"/>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35DA96F8-11CC-7A11-6070-85B4431FB42B}"/>
              </a:ext>
            </a:extLst>
          </p:cNvPr>
          <p:cNvSpPr txBox="1"/>
          <p:nvPr/>
        </p:nvSpPr>
        <p:spPr>
          <a:xfrm>
            <a:off x="7222370" y="4672247"/>
            <a:ext cx="4570482" cy="646331"/>
          </a:xfrm>
          <a:prstGeom prst="rect">
            <a:avLst/>
          </a:prstGeom>
          <a:noFill/>
        </p:spPr>
        <p:txBody>
          <a:bodyPr wrap="none" rtlCol="0">
            <a:spAutoFit/>
          </a:bodyPr>
          <a:lstStyle/>
          <a:p>
            <a:r>
              <a:rPr lang="ja-JP" altLang="en-US" sz="1200" b="1" dirty="0">
                <a:solidFill>
                  <a:srgbClr val="005292"/>
                </a:solidFill>
                <a:latin typeface="游ゴシック" panose="020B0400000000000000" pitchFamily="50" charset="-128"/>
                <a:ea typeface="游ゴシック" panose="020B0400000000000000" pitchFamily="50" charset="-128"/>
              </a:rPr>
              <a:t>③認証コード</a:t>
            </a:r>
            <a:endParaRPr lang="en-US" altLang="ja-JP" sz="1200" b="1" dirty="0">
              <a:solidFill>
                <a:srgbClr val="005292"/>
              </a:solidFill>
              <a:latin typeface="游ゴシック" panose="020B0400000000000000" pitchFamily="50" charset="-128"/>
              <a:ea typeface="游ゴシック" panose="020B0400000000000000" pitchFamily="50" charset="-128"/>
            </a:endParaRPr>
          </a:p>
          <a:p>
            <a:r>
              <a:rPr lang="ja-JP" altLang="en-US" sz="1200" b="1" dirty="0">
                <a:solidFill>
                  <a:srgbClr val="005292"/>
                </a:solidFill>
                <a:latin typeface="游ゴシック" panose="020B0400000000000000" pitchFamily="50" charset="-128"/>
                <a:ea typeface="游ゴシック" panose="020B0400000000000000" pitchFamily="50" charset="-128"/>
              </a:rPr>
              <a:t>事前登録サイト内にて予約情報（チェックイン</a:t>
            </a:r>
            <a:r>
              <a:rPr lang="en-US" altLang="ja-JP" sz="1200" b="1" dirty="0">
                <a:solidFill>
                  <a:srgbClr val="005292"/>
                </a:solidFill>
                <a:latin typeface="游ゴシック" panose="020B0400000000000000" pitchFamily="50" charset="-128"/>
                <a:ea typeface="游ゴシック" panose="020B0400000000000000" pitchFamily="50" charset="-128"/>
              </a:rPr>
              <a:t>/</a:t>
            </a:r>
            <a:r>
              <a:rPr lang="ja-JP" altLang="en-US" sz="1200" b="1" dirty="0">
                <a:solidFill>
                  <a:srgbClr val="005292"/>
                </a:solidFill>
                <a:latin typeface="游ゴシック" panose="020B0400000000000000" pitchFamily="50" charset="-128"/>
                <a:ea typeface="游ゴシック" panose="020B0400000000000000" pitchFamily="50" charset="-128"/>
              </a:rPr>
              <a:t>アウト日時）と</a:t>
            </a:r>
            <a:endParaRPr lang="en-US" altLang="ja-JP" sz="1200" b="1" dirty="0">
              <a:solidFill>
                <a:srgbClr val="005292"/>
              </a:solidFill>
              <a:latin typeface="游ゴシック" panose="020B0400000000000000" pitchFamily="50" charset="-128"/>
              <a:ea typeface="游ゴシック" panose="020B0400000000000000" pitchFamily="50" charset="-128"/>
            </a:endParaRPr>
          </a:p>
          <a:p>
            <a:r>
              <a:rPr lang="ja-JP" altLang="en-US" sz="1200" b="1" dirty="0">
                <a:solidFill>
                  <a:srgbClr val="005292"/>
                </a:solidFill>
                <a:latin typeface="游ゴシック" panose="020B0400000000000000" pitchFamily="50" charset="-128"/>
                <a:ea typeface="游ゴシック" panose="020B0400000000000000" pitchFamily="50" charset="-128"/>
              </a:rPr>
              <a:t>紐づけを行う為に利用します。</a:t>
            </a:r>
            <a:endParaRPr lang="en-US" altLang="ja-JP" sz="1200" b="1" dirty="0">
              <a:solidFill>
                <a:srgbClr val="005292"/>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8011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7F2A1-AFD8-3A90-2EC4-AF9FA0EC426B}"/>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A459C732-8B49-0EBD-2249-662B0C4684BB}"/>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FB75D42-D981-19E8-8222-DB9B35C50AB0}"/>
              </a:ext>
            </a:extLst>
          </p:cNvPr>
          <p:cNvSpPr txBox="1"/>
          <p:nvPr/>
        </p:nvSpPr>
        <p:spPr>
          <a:xfrm>
            <a:off x="136486" y="75079"/>
            <a:ext cx="5638082"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オプション“事前登録機能”の操作方法　～パターン③～</a:t>
            </a:r>
          </a:p>
        </p:txBody>
      </p:sp>
      <p:sp>
        <p:nvSpPr>
          <p:cNvPr id="4" name="テキスト ボックス 3">
            <a:extLst>
              <a:ext uri="{FF2B5EF4-FFF2-40B4-BE49-F238E27FC236}">
                <a16:creationId xmlns:a16="http://schemas.microsoft.com/office/drawing/2014/main" id="{813BA9DF-9C47-5959-1C55-CB737BCFE099}"/>
              </a:ext>
            </a:extLst>
          </p:cNvPr>
          <p:cNvSpPr txBox="1"/>
          <p:nvPr/>
        </p:nvSpPr>
        <p:spPr>
          <a:xfrm>
            <a:off x="711172" y="1135603"/>
            <a:ext cx="4144083"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6.OTA</a:t>
            </a:r>
            <a:r>
              <a:rPr lang="ja-JP" altLang="en-US" sz="1400" b="1" dirty="0">
                <a:latin typeface="游ゴシック" panose="020B0400000000000000" pitchFamily="50" charset="-128"/>
                <a:ea typeface="游ゴシック" panose="020B0400000000000000" pitchFamily="50" charset="-128"/>
              </a:rPr>
              <a:t>などを経由し、ゲスト様に</a:t>
            </a:r>
            <a:r>
              <a:rPr lang="en-US" altLang="ja-JP" sz="1400" b="1" dirty="0">
                <a:latin typeface="游ゴシック" panose="020B0400000000000000" pitchFamily="50" charset="-128"/>
                <a:ea typeface="游ゴシック" panose="020B0400000000000000" pitchFamily="50" charset="-128"/>
              </a:rPr>
              <a:t>URL</a:t>
            </a:r>
            <a:r>
              <a:rPr lang="ja-JP" altLang="en-US" sz="1400" b="1" dirty="0">
                <a:latin typeface="游ゴシック" panose="020B0400000000000000" pitchFamily="50" charset="-128"/>
                <a:ea typeface="游ゴシック" panose="020B0400000000000000" pitchFamily="50" charset="-128"/>
              </a:rPr>
              <a:t>を案内後、</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ゲスト様にて事前登録を行って頂きます。</a:t>
            </a:r>
            <a:endParaRPr lang="en-US" altLang="ja-JP" sz="1400" b="1"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B3120DDB-B2D9-4A2A-2F6E-97F835D2C6B2}"/>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.17</a:t>
            </a:r>
          </a:p>
        </p:txBody>
      </p:sp>
      <p:sp>
        <p:nvSpPr>
          <p:cNvPr id="3" name="テキスト ボックス 2">
            <a:extLst>
              <a:ext uri="{FF2B5EF4-FFF2-40B4-BE49-F238E27FC236}">
                <a16:creationId xmlns:a16="http://schemas.microsoft.com/office/drawing/2014/main" id="{C872B728-81B1-A6DF-20C7-DB3BD2ABEF5C}"/>
              </a:ext>
            </a:extLst>
          </p:cNvPr>
          <p:cNvSpPr txBox="1"/>
          <p:nvPr/>
        </p:nvSpPr>
        <p:spPr>
          <a:xfrm>
            <a:off x="238087" y="527303"/>
            <a:ext cx="5420074"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パターン③　“予約のみをホスト様にて登録する場合“</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grpSp>
        <p:nvGrpSpPr>
          <p:cNvPr id="12" name="グループ化 11">
            <a:extLst>
              <a:ext uri="{FF2B5EF4-FFF2-40B4-BE49-F238E27FC236}">
                <a16:creationId xmlns:a16="http://schemas.microsoft.com/office/drawing/2014/main" id="{5E4848B8-8629-7BE7-E7F7-AA334CBAB177}"/>
              </a:ext>
            </a:extLst>
          </p:cNvPr>
          <p:cNvGrpSpPr/>
          <p:nvPr/>
        </p:nvGrpSpPr>
        <p:grpSpPr>
          <a:xfrm>
            <a:off x="1995013" y="1859126"/>
            <a:ext cx="1774287" cy="1716968"/>
            <a:chOff x="3580427" y="1993519"/>
            <a:chExt cx="2036836" cy="2036837"/>
          </a:xfrm>
        </p:grpSpPr>
        <p:pic>
          <p:nvPicPr>
            <p:cNvPr id="15" name="図 14" descr="グラフィカル ユーザー インターフェイス が含まれている画像&#10;&#10;AI 生成コンテンツは誤りを含む可能性があります。">
              <a:extLst>
                <a:ext uri="{FF2B5EF4-FFF2-40B4-BE49-F238E27FC236}">
                  <a16:creationId xmlns:a16="http://schemas.microsoft.com/office/drawing/2014/main" id="{8D754489-24CB-8789-65D1-4F3088E03B51}"/>
                </a:ext>
              </a:extLst>
            </p:cNvPr>
            <p:cNvPicPr>
              <a:picLocks noChangeAspect="1"/>
            </p:cNvPicPr>
            <p:nvPr/>
          </p:nvPicPr>
          <p:blipFill>
            <a:blip r:embed="rId3"/>
            <a:stretch>
              <a:fillRect/>
            </a:stretch>
          </p:blipFill>
          <p:spPr>
            <a:xfrm>
              <a:off x="3580427" y="1993520"/>
              <a:ext cx="2036836" cy="2036836"/>
            </a:xfrm>
            <a:prstGeom prst="rect">
              <a:avLst/>
            </a:prstGeom>
          </p:spPr>
        </p:pic>
        <p:sp>
          <p:nvSpPr>
            <p:cNvPr id="16" name="フローチャート: 処理 15">
              <a:extLst>
                <a:ext uri="{FF2B5EF4-FFF2-40B4-BE49-F238E27FC236}">
                  <a16:creationId xmlns:a16="http://schemas.microsoft.com/office/drawing/2014/main" id="{D6ED5FD1-33A8-541E-8321-16309A77EE63}"/>
                </a:ext>
              </a:extLst>
            </p:cNvPr>
            <p:cNvSpPr/>
            <p:nvPr/>
          </p:nvSpPr>
          <p:spPr>
            <a:xfrm>
              <a:off x="3841899" y="1993519"/>
              <a:ext cx="1513892" cy="336955"/>
            </a:xfrm>
            <a:prstGeom prst="flowChartProcess">
              <a:avLst/>
            </a:prstGeom>
            <a:solidFill>
              <a:srgbClr val="F8F8F9"/>
            </a:solidFill>
            <a:ln>
              <a:solidFill>
                <a:srgbClr val="F8F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 name="テキスト ボックス 16">
            <a:extLst>
              <a:ext uri="{FF2B5EF4-FFF2-40B4-BE49-F238E27FC236}">
                <a16:creationId xmlns:a16="http://schemas.microsoft.com/office/drawing/2014/main" id="{068D3F70-5DC2-BF28-B7CF-768375F13C43}"/>
              </a:ext>
            </a:extLst>
          </p:cNvPr>
          <p:cNvSpPr txBox="1"/>
          <p:nvPr/>
        </p:nvSpPr>
        <p:spPr>
          <a:xfrm>
            <a:off x="271868" y="3263839"/>
            <a:ext cx="902811" cy="307777"/>
          </a:xfrm>
          <a:prstGeom prst="rect">
            <a:avLst/>
          </a:prstGeom>
          <a:noFill/>
        </p:spPr>
        <p:txBody>
          <a:bodyPr wrap="none" rtlCol="0">
            <a:spAutoFit/>
          </a:bodyPr>
          <a:lstStyle/>
          <a:p>
            <a:r>
              <a:rPr lang="ja-JP" altLang="en-US" sz="1400" b="1" dirty="0">
                <a:solidFill>
                  <a:srgbClr val="005292"/>
                </a:solidFill>
                <a:latin typeface="游ゴシック" panose="020B0400000000000000" pitchFamily="50" charset="-128"/>
                <a:ea typeface="游ゴシック" panose="020B0400000000000000" pitchFamily="50" charset="-128"/>
              </a:rPr>
              <a:t>ホスト様</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659E24A2-8B15-D9A6-F825-A9FE52E3515B}"/>
              </a:ext>
            </a:extLst>
          </p:cNvPr>
          <p:cNvSpPr txBox="1"/>
          <p:nvPr/>
        </p:nvSpPr>
        <p:spPr>
          <a:xfrm>
            <a:off x="4449158" y="3383243"/>
            <a:ext cx="902811" cy="307777"/>
          </a:xfrm>
          <a:prstGeom prst="rect">
            <a:avLst/>
          </a:prstGeom>
          <a:noFill/>
        </p:spPr>
        <p:txBody>
          <a:bodyPr wrap="none" rtlCol="0">
            <a:spAutoFit/>
          </a:bodyPr>
          <a:lstStyle/>
          <a:p>
            <a:r>
              <a:rPr lang="ja-JP" altLang="en-US" sz="1400" b="1" dirty="0">
                <a:solidFill>
                  <a:srgbClr val="005292"/>
                </a:solidFill>
                <a:latin typeface="游ゴシック" panose="020B0400000000000000" pitchFamily="50" charset="-128"/>
                <a:ea typeface="游ゴシック" panose="020B0400000000000000" pitchFamily="50" charset="-128"/>
              </a:rPr>
              <a:t>ゲスト様</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grpSp>
        <p:nvGrpSpPr>
          <p:cNvPr id="95" name="グループ化 94">
            <a:extLst>
              <a:ext uri="{FF2B5EF4-FFF2-40B4-BE49-F238E27FC236}">
                <a16:creationId xmlns:a16="http://schemas.microsoft.com/office/drawing/2014/main" id="{522493DC-A1F6-7E98-6196-BCFF904D5885}"/>
              </a:ext>
            </a:extLst>
          </p:cNvPr>
          <p:cNvGrpSpPr/>
          <p:nvPr/>
        </p:nvGrpSpPr>
        <p:grpSpPr>
          <a:xfrm>
            <a:off x="153608" y="3961204"/>
            <a:ext cx="1774287" cy="1716968"/>
            <a:chOff x="6609169" y="2256100"/>
            <a:chExt cx="1774287" cy="1716968"/>
          </a:xfrm>
        </p:grpSpPr>
        <p:sp>
          <p:nvSpPr>
            <p:cNvPr id="94" name="正方形/長方形 93">
              <a:extLst>
                <a:ext uri="{FF2B5EF4-FFF2-40B4-BE49-F238E27FC236}">
                  <a16:creationId xmlns:a16="http://schemas.microsoft.com/office/drawing/2014/main" id="{285B07A4-62E8-9D9C-0B5D-9941925128A2}"/>
                </a:ext>
              </a:extLst>
            </p:cNvPr>
            <p:cNvSpPr/>
            <p:nvPr/>
          </p:nvSpPr>
          <p:spPr>
            <a:xfrm>
              <a:off x="6609169" y="2256100"/>
              <a:ext cx="1774287" cy="171696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8" name="図 77">
              <a:extLst>
                <a:ext uri="{FF2B5EF4-FFF2-40B4-BE49-F238E27FC236}">
                  <a16:creationId xmlns:a16="http://schemas.microsoft.com/office/drawing/2014/main" id="{8D0AEFCE-E13B-2E03-0AA1-3B015706E036}"/>
                </a:ext>
              </a:extLst>
            </p:cNvPr>
            <p:cNvPicPr>
              <a:picLocks noChangeAspect="1"/>
            </p:cNvPicPr>
            <p:nvPr/>
          </p:nvPicPr>
          <p:blipFill>
            <a:blip r:embed="rId4"/>
            <a:stretch>
              <a:fillRect/>
            </a:stretch>
          </p:blipFill>
          <p:spPr>
            <a:xfrm>
              <a:off x="7538430" y="2309959"/>
              <a:ext cx="782241" cy="805121"/>
            </a:xfrm>
            <a:prstGeom prst="rect">
              <a:avLst/>
            </a:prstGeom>
          </p:spPr>
        </p:pic>
        <p:pic>
          <p:nvPicPr>
            <p:cNvPr id="84" name="図 83">
              <a:extLst>
                <a:ext uri="{FF2B5EF4-FFF2-40B4-BE49-F238E27FC236}">
                  <a16:creationId xmlns:a16="http://schemas.microsoft.com/office/drawing/2014/main" id="{2644E020-2C77-7E09-EC52-C3205355290C}"/>
                </a:ext>
              </a:extLst>
            </p:cNvPr>
            <p:cNvPicPr>
              <a:picLocks noChangeAspect="1"/>
            </p:cNvPicPr>
            <p:nvPr/>
          </p:nvPicPr>
          <p:blipFill>
            <a:blip r:embed="rId5"/>
            <a:stretch>
              <a:fillRect/>
            </a:stretch>
          </p:blipFill>
          <p:spPr>
            <a:xfrm>
              <a:off x="6649009" y="2315797"/>
              <a:ext cx="854347" cy="805121"/>
            </a:xfrm>
            <a:prstGeom prst="rect">
              <a:avLst/>
            </a:prstGeom>
          </p:spPr>
        </p:pic>
        <p:pic>
          <p:nvPicPr>
            <p:cNvPr id="89" name="図 88">
              <a:extLst>
                <a:ext uri="{FF2B5EF4-FFF2-40B4-BE49-F238E27FC236}">
                  <a16:creationId xmlns:a16="http://schemas.microsoft.com/office/drawing/2014/main" id="{673597A6-11A0-2ACA-DFD4-26FAEA9043C1}"/>
                </a:ext>
              </a:extLst>
            </p:cNvPr>
            <p:cNvPicPr>
              <a:picLocks noChangeAspect="1"/>
            </p:cNvPicPr>
            <p:nvPr/>
          </p:nvPicPr>
          <p:blipFill>
            <a:blip r:embed="rId6"/>
            <a:stretch>
              <a:fillRect/>
            </a:stretch>
          </p:blipFill>
          <p:spPr>
            <a:xfrm>
              <a:off x="7517457" y="3180553"/>
              <a:ext cx="812354" cy="762902"/>
            </a:xfrm>
            <a:prstGeom prst="rect">
              <a:avLst/>
            </a:prstGeom>
          </p:spPr>
        </p:pic>
        <p:pic>
          <p:nvPicPr>
            <p:cNvPr id="91" name="図 90">
              <a:extLst>
                <a:ext uri="{FF2B5EF4-FFF2-40B4-BE49-F238E27FC236}">
                  <a16:creationId xmlns:a16="http://schemas.microsoft.com/office/drawing/2014/main" id="{2E67BD76-7825-254C-D2FE-1D44ACAEFACD}"/>
                </a:ext>
              </a:extLst>
            </p:cNvPr>
            <p:cNvPicPr>
              <a:picLocks noChangeAspect="1"/>
            </p:cNvPicPr>
            <p:nvPr/>
          </p:nvPicPr>
          <p:blipFill>
            <a:blip r:embed="rId7"/>
            <a:stretch>
              <a:fillRect/>
            </a:stretch>
          </p:blipFill>
          <p:spPr>
            <a:xfrm>
              <a:off x="6649009" y="3180615"/>
              <a:ext cx="845040" cy="762840"/>
            </a:xfrm>
            <a:prstGeom prst="rect">
              <a:avLst/>
            </a:prstGeom>
          </p:spPr>
        </p:pic>
      </p:grpSp>
      <p:grpSp>
        <p:nvGrpSpPr>
          <p:cNvPr id="96" name="グループ化 95">
            <a:extLst>
              <a:ext uri="{FF2B5EF4-FFF2-40B4-BE49-F238E27FC236}">
                <a16:creationId xmlns:a16="http://schemas.microsoft.com/office/drawing/2014/main" id="{B0071BBF-B484-67EF-D40A-0CFE963F31AF}"/>
              </a:ext>
            </a:extLst>
          </p:cNvPr>
          <p:cNvGrpSpPr/>
          <p:nvPr/>
        </p:nvGrpSpPr>
        <p:grpSpPr>
          <a:xfrm>
            <a:off x="3915728" y="2921842"/>
            <a:ext cx="629310" cy="82063"/>
            <a:chOff x="3743594" y="1233183"/>
            <a:chExt cx="1550194" cy="164125"/>
          </a:xfrm>
        </p:grpSpPr>
        <p:sp>
          <p:nvSpPr>
            <p:cNvPr id="97" name="Line 2">
              <a:extLst>
                <a:ext uri="{FF2B5EF4-FFF2-40B4-BE49-F238E27FC236}">
                  <a16:creationId xmlns:a16="http://schemas.microsoft.com/office/drawing/2014/main" id="{3C3F1C0E-35E5-1679-3114-EA1E1295D91A}"/>
                </a:ext>
              </a:extLst>
            </p:cNvPr>
            <p:cNvSpPr>
              <a:spLocks noChangeShapeType="1"/>
            </p:cNvSpPr>
            <p:nvPr/>
          </p:nvSpPr>
          <p:spPr bwMode="auto">
            <a:xfrm>
              <a:off x="3743594" y="1315246"/>
              <a:ext cx="1471501" cy="0"/>
            </a:xfrm>
            <a:prstGeom prst="line">
              <a:avLst/>
            </a:prstGeom>
            <a:noFill/>
            <a:ln w="19050">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三角形 332">
              <a:extLst>
                <a:ext uri="{FF2B5EF4-FFF2-40B4-BE49-F238E27FC236}">
                  <a16:creationId xmlns:a16="http://schemas.microsoft.com/office/drawing/2014/main" id="{1591A93B-0083-CF30-DF59-95C4460CAEF7}"/>
                </a:ext>
              </a:extLst>
            </p:cNvPr>
            <p:cNvSpPr/>
            <p:nvPr/>
          </p:nvSpPr>
          <p:spPr>
            <a:xfrm rot="5400000">
              <a:off x="5140982" y="1244502"/>
              <a:ext cx="164125" cy="141487"/>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9" name="グループ化 98">
            <a:extLst>
              <a:ext uri="{FF2B5EF4-FFF2-40B4-BE49-F238E27FC236}">
                <a16:creationId xmlns:a16="http://schemas.microsoft.com/office/drawing/2014/main" id="{AFDF86AD-DECD-ED71-3338-ED0689A4FCB8}"/>
              </a:ext>
            </a:extLst>
          </p:cNvPr>
          <p:cNvGrpSpPr/>
          <p:nvPr/>
        </p:nvGrpSpPr>
        <p:grpSpPr>
          <a:xfrm>
            <a:off x="1183541" y="2880811"/>
            <a:ext cx="629310" cy="82063"/>
            <a:chOff x="3743594" y="1233183"/>
            <a:chExt cx="1550194" cy="164125"/>
          </a:xfrm>
        </p:grpSpPr>
        <p:sp>
          <p:nvSpPr>
            <p:cNvPr id="100" name="Line 2">
              <a:extLst>
                <a:ext uri="{FF2B5EF4-FFF2-40B4-BE49-F238E27FC236}">
                  <a16:creationId xmlns:a16="http://schemas.microsoft.com/office/drawing/2014/main" id="{E547BAA4-EC54-3DF3-6D6C-1953D4851EA0}"/>
                </a:ext>
              </a:extLst>
            </p:cNvPr>
            <p:cNvSpPr>
              <a:spLocks noChangeShapeType="1"/>
            </p:cNvSpPr>
            <p:nvPr/>
          </p:nvSpPr>
          <p:spPr bwMode="auto">
            <a:xfrm>
              <a:off x="3743594" y="1315246"/>
              <a:ext cx="1471501" cy="0"/>
            </a:xfrm>
            <a:prstGeom prst="line">
              <a:avLst/>
            </a:prstGeom>
            <a:noFill/>
            <a:ln w="19050">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三角形 332">
              <a:extLst>
                <a:ext uri="{FF2B5EF4-FFF2-40B4-BE49-F238E27FC236}">
                  <a16:creationId xmlns:a16="http://schemas.microsoft.com/office/drawing/2014/main" id="{FD4C5115-6C4F-12D6-2339-F294876FCD13}"/>
                </a:ext>
              </a:extLst>
            </p:cNvPr>
            <p:cNvSpPr/>
            <p:nvPr/>
          </p:nvSpPr>
          <p:spPr>
            <a:xfrm rot="5400000">
              <a:off x="5140982" y="1244502"/>
              <a:ext cx="164125" cy="141487"/>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 name="グループ化 101">
            <a:extLst>
              <a:ext uri="{FF2B5EF4-FFF2-40B4-BE49-F238E27FC236}">
                <a16:creationId xmlns:a16="http://schemas.microsoft.com/office/drawing/2014/main" id="{3AA9E6DC-CBCB-077B-A3B5-64379791AC29}"/>
              </a:ext>
            </a:extLst>
          </p:cNvPr>
          <p:cNvGrpSpPr/>
          <p:nvPr/>
        </p:nvGrpSpPr>
        <p:grpSpPr>
          <a:xfrm rot="9818380">
            <a:off x="2069496" y="3917578"/>
            <a:ext cx="2192553" cy="94125"/>
            <a:chOff x="3743594" y="1233183"/>
            <a:chExt cx="1550194" cy="164125"/>
          </a:xfrm>
        </p:grpSpPr>
        <p:sp>
          <p:nvSpPr>
            <p:cNvPr id="103" name="Line 2">
              <a:extLst>
                <a:ext uri="{FF2B5EF4-FFF2-40B4-BE49-F238E27FC236}">
                  <a16:creationId xmlns:a16="http://schemas.microsoft.com/office/drawing/2014/main" id="{FC45B9FD-EEFE-D12C-3474-AEB944C73F59}"/>
                </a:ext>
              </a:extLst>
            </p:cNvPr>
            <p:cNvSpPr>
              <a:spLocks noChangeShapeType="1"/>
            </p:cNvSpPr>
            <p:nvPr/>
          </p:nvSpPr>
          <p:spPr bwMode="auto">
            <a:xfrm>
              <a:off x="3743594" y="1315246"/>
              <a:ext cx="1471501" cy="0"/>
            </a:xfrm>
            <a:prstGeom prst="line">
              <a:avLst/>
            </a:prstGeom>
            <a:noFill/>
            <a:ln w="19050">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三角形 332">
              <a:extLst>
                <a:ext uri="{FF2B5EF4-FFF2-40B4-BE49-F238E27FC236}">
                  <a16:creationId xmlns:a16="http://schemas.microsoft.com/office/drawing/2014/main" id="{8B8EF7DE-DB53-FC11-3078-5AD2E7C2F15D}"/>
                </a:ext>
              </a:extLst>
            </p:cNvPr>
            <p:cNvSpPr/>
            <p:nvPr/>
          </p:nvSpPr>
          <p:spPr>
            <a:xfrm rot="5400000">
              <a:off x="5140982" y="1244502"/>
              <a:ext cx="164125" cy="141487"/>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5" name="図 104">
            <a:extLst>
              <a:ext uri="{FF2B5EF4-FFF2-40B4-BE49-F238E27FC236}">
                <a16:creationId xmlns:a16="http://schemas.microsoft.com/office/drawing/2014/main" id="{03756D24-157C-5A62-5CCC-67C57BAD9FF5}"/>
              </a:ext>
            </a:extLst>
          </p:cNvPr>
          <p:cNvPicPr>
            <a:picLocks noChangeAspect="1"/>
          </p:cNvPicPr>
          <p:nvPr/>
        </p:nvPicPr>
        <p:blipFill>
          <a:blip r:embed="rId8"/>
          <a:stretch>
            <a:fillRect/>
          </a:stretch>
        </p:blipFill>
        <p:spPr>
          <a:xfrm>
            <a:off x="3776521" y="3990214"/>
            <a:ext cx="1756676" cy="1658947"/>
          </a:xfrm>
          <a:prstGeom prst="rect">
            <a:avLst/>
          </a:prstGeom>
          <a:ln>
            <a:solidFill>
              <a:schemeClr val="accent3">
                <a:lumMod val="40000"/>
                <a:lumOff val="60000"/>
              </a:schemeClr>
            </a:solidFill>
          </a:ln>
        </p:spPr>
      </p:pic>
      <p:grpSp>
        <p:nvGrpSpPr>
          <p:cNvPr id="123" name="グループ化 122">
            <a:extLst>
              <a:ext uri="{FF2B5EF4-FFF2-40B4-BE49-F238E27FC236}">
                <a16:creationId xmlns:a16="http://schemas.microsoft.com/office/drawing/2014/main" id="{5CE03FDE-1FCD-B75E-41BB-120086740EC5}"/>
              </a:ext>
            </a:extLst>
          </p:cNvPr>
          <p:cNvGrpSpPr/>
          <p:nvPr/>
        </p:nvGrpSpPr>
        <p:grpSpPr>
          <a:xfrm>
            <a:off x="4606252" y="2246216"/>
            <a:ext cx="629317" cy="1092935"/>
            <a:chOff x="1158734" y="2842054"/>
            <a:chExt cx="458683" cy="916114"/>
          </a:xfrm>
          <a:solidFill>
            <a:schemeClr val="tx1">
              <a:lumMod val="50000"/>
              <a:lumOff val="50000"/>
            </a:schemeClr>
          </a:solidFill>
        </p:grpSpPr>
        <p:sp>
          <p:nvSpPr>
            <p:cNvPr id="124" name="楕円 123">
              <a:extLst>
                <a:ext uri="{FF2B5EF4-FFF2-40B4-BE49-F238E27FC236}">
                  <a16:creationId xmlns:a16="http://schemas.microsoft.com/office/drawing/2014/main" id="{DCE05DBE-E006-9C2C-4F55-E93BBA657EEC}"/>
                </a:ext>
              </a:extLst>
            </p:cNvPr>
            <p:cNvSpPr/>
            <p:nvPr/>
          </p:nvSpPr>
          <p:spPr>
            <a:xfrm>
              <a:off x="1160168" y="2842054"/>
              <a:ext cx="455816" cy="4558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 name="二等辺三角形 124">
              <a:extLst>
                <a:ext uri="{FF2B5EF4-FFF2-40B4-BE49-F238E27FC236}">
                  <a16:creationId xmlns:a16="http://schemas.microsoft.com/office/drawing/2014/main" id="{BECDF99C-4D70-6887-946E-55656C2C55EF}"/>
                </a:ext>
              </a:extLst>
            </p:cNvPr>
            <p:cNvSpPr/>
            <p:nvPr/>
          </p:nvSpPr>
          <p:spPr>
            <a:xfrm>
              <a:off x="1158734" y="2967335"/>
              <a:ext cx="458683" cy="79083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126" name="グループ化 125">
            <a:extLst>
              <a:ext uri="{FF2B5EF4-FFF2-40B4-BE49-F238E27FC236}">
                <a16:creationId xmlns:a16="http://schemas.microsoft.com/office/drawing/2014/main" id="{A08709E1-B181-F5C7-7CE8-A5C3CD0F6F80}"/>
              </a:ext>
            </a:extLst>
          </p:cNvPr>
          <p:cNvGrpSpPr/>
          <p:nvPr/>
        </p:nvGrpSpPr>
        <p:grpSpPr>
          <a:xfrm>
            <a:off x="361143" y="2121737"/>
            <a:ext cx="629317" cy="1092935"/>
            <a:chOff x="1158734" y="2842054"/>
            <a:chExt cx="458683" cy="916114"/>
          </a:xfrm>
          <a:solidFill>
            <a:schemeClr val="tx1">
              <a:lumMod val="50000"/>
              <a:lumOff val="50000"/>
            </a:schemeClr>
          </a:solidFill>
        </p:grpSpPr>
        <p:sp>
          <p:nvSpPr>
            <p:cNvPr id="127" name="楕円 126">
              <a:extLst>
                <a:ext uri="{FF2B5EF4-FFF2-40B4-BE49-F238E27FC236}">
                  <a16:creationId xmlns:a16="http://schemas.microsoft.com/office/drawing/2014/main" id="{B9C6044A-04A4-B107-EA5B-4A65908618EB}"/>
                </a:ext>
              </a:extLst>
            </p:cNvPr>
            <p:cNvSpPr/>
            <p:nvPr/>
          </p:nvSpPr>
          <p:spPr>
            <a:xfrm>
              <a:off x="1160168" y="2842054"/>
              <a:ext cx="455816" cy="4558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8" name="二等辺三角形 127">
              <a:extLst>
                <a:ext uri="{FF2B5EF4-FFF2-40B4-BE49-F238E27FC236}">
                  <a16:creationId xmlns:a16="http://schemas.microsoft.com/office/drawing/2014/main" id="{8996310D-C93B-352B-0676-8A8C282A655C}"/>
                </a:ext>
              </a:extLst>
            </p:cNvPr>
            <p:cNvSpPr/>
            <p:nvPr/>
          </p:nvSpPr>
          <p:spPr>
            <a:xfrm>
              <a:off x="1158734" y="2967335"/>
              <a:ext cx="458683" cy="79083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147" name="グループ化 146">
            <a:extLst>
              <a:ext uri="{FF2B5EF4-FFF2-40B4-BE49-F238E27FC236}">
                <a16:creationId xmlns:a16="http://schemas.microsoft.com/office/drawing/2014/main" id="{218E18D0-DADC-ECD3-7E98-88F047DF9BB2}"/>
              </a:ext>
            </a:extLst>
          </p:cNvPr>
          <p:cNvGrpSpPr/>
          <p:nvPr/>
        </p:nvGrpSpPr>
        <p:grpSpPr>
          <a:xfrm>
            <a:off x="2525613" y="4737625"/>
            <a:ext cx="629310" cy="82063"/>
            <a:chOff x="3743594" y="1233183"/>
            <a:chExt cx="1550194" cy="164125"/>
          </a:xfrm>
        </p:grpSpPr>
        <p:sp>
          <p:nvSpPr>
            <p:cNvPr id="148" name="Line 2">
              <a:extLst>
                <a:ext uri="{FF2B5EF4-FFF2-40B4-BE49-F238E27FC236}">
                  <a16:creationId xmlns:a16="http://schemas.microsoft.com/office/drawing/2014/main" id="{705575AD-CEA9-7134-068D-FC603A5E2D35}"/>
                </a:ext>
              </a:extLst>
            </p:cNvPr>
            <p:cNvSpPr>
              <a:spLocks noChangeShapeType="1"/>
            </p:cNvSpPr>
            <p:nvPr/>
          </p:nvSpPr>
          <p:spPr bwMode="auto">
            <a:xfrm>
              <a:off x="3743594" y="1315246"/>
              <a:ext cx="1471501" cy="0"/>
            </a:xfrm>
            <a:prstGeom prst="line">
              <a:avLst/>
            </a:prstGeom>
            <a:noFill/>
            <a:ln w="19050">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三角形 332">
              <a:extLst>
                <a:ext uri="{FF2B5EF4-FFF2-40B4-BE49-F238E27FC236}">
                  <a16:creationId xmlns:a16="http://schemas.microsoft.com/office/drawing/2014/main" id="{1028F4EF-C7EF-94B5-9FFC-AB78C80F125A}"/>
                </a:ext>
              </a:extLst>
            </p:cNvPr>
            <p:cNvSpPr/>
            <p:nvPr/>
          </p:nvSpPr>
          <p:spPr>
            <a:xfrm rot="5400000">
              <a:off x="5140982" y="1244502"/>
              <a:ext cx="164125" cy="141487"/>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8" name="グループ化 157">
            <a:extLst>
              <a:ext uri="{FF2B5EF4-FFF2-40B4-BE49-F238E27FC236}">
                <a16:creationId xmlns:a16="http://schemas.microsoft.com/office/drawing/2014/main" id="{4C86C816-8021-EEEC-22F1-02FFDF29EE05}"/>
              </a:ext>
            </a:extLst>
          </p:cNvPr>
          <p:cNvGrpSpPr/>
          <p:nvPr/>
        </p:nvGrpSpPr>
        <p:grpSpPr>
          <a:xfrm>
            <a:off x="6714678" y="1821507"/>
            <a:ext cx="4811616" cy="1614283"/>
            <a:chOff x="6714678" y="1821507"/>
            <a:chExt cx="4811616" cy="1614283"/>
          </a:xfrm>
        </p:grpSpPr>
        <p:pic>
          <p:nvPicPr>
            <p:cNvPr id="151" name="図 150">
              <a:extLst>
                <a:ext uri="{FF2B5EF4-FFF2-40B4-BE49-F238E27FC236}">
                  <a16:creationId xmlns:a16="http://schemas.microsoft.com/office/drawing/2014/main" id="{579DC11D-13E6-9A9F-6365-46D0240EA0D2}"/>
                </a:ext>
              </a:extLst>
            </p:cNvPr>
            <p:cNvPicPr>
              <a:picLocks noChangeAspect="1"/>
            </p:cNvPicPr>
            <p:nvPr/>
          </p:nvPicPr>
          <p:blipFill>
            <a:blip r:embed="rId9"/>
            <a:stretch>
              <a:fillRect/>
            </a:stretch>
          </p:blipFill>
          <p:spPr>
            <a:xfrm>
              <a:off x="6714678" y="1821507"/>
              <a:ext cx="4811616" cy="1614283"/>
            </a:xfrm>
            <a:prstGeom prst="rect">
              <a:avLst/>
            </a:prstGeom>
            <a:ln>
              <a:solidFill>
                <a:srgbClr val="FF0000"/>
              </a:solidFill>
            </a:ln>
          </p:spPr>
        </p:pic>
        <p:sp>
          <p:nvSpPr>
            <p:cNvPr id="152" name="正方形/長方形 151">
              <a:extLst>
                <a:ext uri="{FF2B5EF4-FFF2-40B4-BE49-F238E27FC236}">
                  <a16:creationId xmlns:a16="http://schemas.microsoft.com/office/drawing/2014/main" id="{39253824-6607-AA08-870C-67F005C2AB8B}"/>
                </a:ext>
              </a:extLst>
            </p:cNvPr>
            <p:cNvSpPr/>
            <p:nvPr/>
          </p:nvSpPr>
          <p:spPr>
            <a:xfrm>
              <a:off x="8280831" y="2846677"/>
              <a:ext cx="346508" cy="753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3" name="テキスト ボックス 152">
            <a:extLst>
              <a:ext uri="{FF2B5EF4-FFF2-40B4-BE49-F238E27FC236}">
                <a16:creationId xmlns:a16="http://schemas.microsoft.com/office/drawing/2014/main" id="{88A53D84-728D-79B8-A971-F1AA67CBBD27}"/>
              </a:ext>
            </a:extLst>
          </p:cNvPr>
          <p:cNvSpPr txBox="1"/>
          <p:nvPr/>
        </p:nvSpPr>
        <p:spPr>
          <a:xfrm>
            <a:off x="6696264" y="1177194"/>
            <a:ext cx="4673074" cy="523220"/>
          </a:xfrm>
          <a:prstGeom prst="rect">
            <a:avLst/>
          </a:prstGeom>
          <a:noFill/>
        </p:spPr>
        <p:txBody>
          <a:bodyPr wrap="none" rtlCol="0">
            <a:spAutoFit/>
          </a:bodyPr>
          <a:lstStyle/>
          <a:p>
            <a:r>
              <a:rPr lang="ja-JP" altLang="en-US" sz="1400" b="1" dirty="0">
                <a:solidFill>
                  <a:srgbClr val="005292"/>
                </a:solidFill>
                <a:latin typeface="游ゴシック" panose="020B0400000000000000" pitchFamily="50" charset="-128"/>
                <a:ea typeface="游ゴシック" panose="020B0400000000000000" pitchFamily="50" charset="-128"/>
              </a:rPr>
              <a:t>ゲスト様が事前登録を完了すると、予約者一覧に内容が</a:t>
            </a:r>
            <a:endParaRPr lang="en-US" altLang="ja-JP" sz="1400" b="1" dirty="0">
              <a:solidFill>
                <a:srgbClr val="005292"/>
              </a:solidFill>
              <a:latin typeface="游ゴシック" panose="020B0400000000000000" pitchFamily="50" charset="-128"/>
              <a:ea typeface="游ゴシック" panose="020B0400000000000000" pitchFamily="50" charset="-128"/>
            </a:endParaRPr>
          </a:p>
          <a:p>
            <a:r>
              <a:rPr lang="ja-JP" altLang="en-US" sz="1400" b="1" dirty="0">
                <a:solidFill>
                  <a:srgbClr val="005292"/>
                </a:solidFill>
                <a:latin typeface="游ゴシック" panose="020B0400000000000000" pitchFamily="50" charset="-128"/>
                <a:ea typeface="游ゴシック" panose="020B0400000000000000" pitchFamily="50" charset="-128"/>
              </a:rPr>
              <a:t>　更新されています。</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sp>
        <p:nvSpPr>
          <p:cNvPr id="157" name="テキスト ボックス 156">
            <a:extLst>
              <a:ext uri="{FF2B5EF4-FFF2-40B4-BE49-F238E27FC236}">
                <a16:creationId xmlns:a16="http://schemas.microsoft.com/office/drawing/2014/main" id="{C5A9A406-4ABD-0F0D-06B1-FF9328F77BCF}"/>
              </a:ext>
            </a:extLst>
          </p:cNvPr>
          <p:cNvSpPr txBox="1"/>
          <p:nvPr/>
        </p:nvSpPr>
        <p:spPr>
          <a:xfrm>
            <a:off x="103284" y="5904744"/>
            <a:ext cx="6019597" cy="523220"/>
          </a:xfrm>
          <a:prstGeom prst="rect">
            <a:avLst/>
          </a:prstGeom>
          <a:noFill/>
        </p:spPr>
        <p:txBody>
          <a:bodyPr wrap="none" rtlCol="0">
            <a:spAutoFit/>
          </a:bodyPr>
          <a:lstStyle/>
          <a:p>
            <a:r>
              <a:rPr lang="ja-JP" altLang="en-US" sz="1400" b="1" dirty="0">
                <a:solidFill>
                  <a:srgbClr val="005292"/>
                </a:solidFill>
                <a:latin typeface="游ゴシック" panose="020B0400000000000000" pitchFamily="50" charset="-128"/>
                <a:ea typeface="游ゴシック" panose="020B0400000000000000" pitchFamily="50" charset="-128"/>
              </a:rPr>
              <a:t>この方法の場合、ゲストはチェックイン</a:t>
            </a:r>
            <a:r>
              <a:rPr lang="en-US" altLang="ja-JP" sz="1400" b="1" dirty="0">
                <a:solidFill>
                  <a:srgbClr val="005292"/>
                </a:solidFill>
                <a:latin typeface="游ゴシック" panose="020B0400000000000000" pitchFamily="50" charset="-128"/>
                <a:ea typeface="游ゴシック" panose="020B0400000000000000" pitchFamily="50" charset="-128"/>
              </a:rPr>
              <a:t>/</a:t>
            </a:r>
            <a:r>
              <a:rPr lang="ja-JP" altLang="en-US" sz="1400" b="1" dirty="0">
                <a:solidFill>
                  <a:srgbClr val="005292"/>
                </a:solidFill>
                <a:latin typeface="游ゴシック" panose="020B0400000000000000" pitchFamily="50" charset="-128"/>
                <a:ea typeface="游ゴシック" panose="020B0400000000000000" pitchFamily="50" charset="-128"/>
              </a:rPr>
              <a:t>アウトの日時を登録する必要が</a:t>
            </a:r>
            <a:endParaRPr lang="en-US" altLang="ja-JP" sz="1400" b="1" dirty="0">
              <a:solidFill>
                <a:srgbClr val="005292"/>
              </a:solidFill>
              <a:latin typeface="游ゴシック" panose="020B0400000000000000" pitchFamily="50" charset="-128"/>
              <a:ea typeface="游ゴシック" panose="020B0400000000000000" pitchFamily="50" charset="-128"/>
            </a:endParaRPr>
          </a:p>
          <a:p>
            <a:r>
              <a:rPr lang="ja-JP" altLang="en-US" sz="1400" b="1" dirty="0">
                <a:solidFill>
                  <a:srgbClr val="005292"/>
                </a:solidFill>
                <a:latin typeface="游ゴシック" panose="020B0400000000000000" pitchFamily="50" charset="-128"/>
                <a:ea typeface="游ゴシック" panose="020B0400000000000000" pitchFamily="50" charset="-128"/>
              </a:rPr>
              <a:t>ないので、スムーズに事前登録をすることが可能です。</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sp>
        <p:nvSpPr>
          <p:cNvPr id="159" name="吹き出し: 四角形 158">
            <a:extLst>
              <a:ext uri="{FF2B5EF4-FFF2-40B4-BE49-F238E27FC236}">
                <a16:creationId xmlns:a16="http://schemas.microsoft.com/office/drawing/2014/main" id="{FB32E69C-E63B-C2D1-5963-8C66E9AB6A38}"/>
              </a:ext>
            </a:extLst>
          </p:cNvPr>
          <p:cNvSpPr/>
          <p:nvPr/>
        </p:nvSpPr>
        <p:spPr>
          <a:xfrm>
            <a:off x="9372177" y="3312554"/>
            <a:ext cx="1438389" cy="1094767"/>
          </a:xfrm>
          <a:prstGeom prst="wedgeRectCallout">
            <a:avLst>
              <a:gd name="adj1" fmla="val 40870"/>
              <a:gd name="adj2" fmla="val -76884"/>
            </a:avLst>
          </a:prstGeom>
          <a:solidFill>
            <a:schemeClr val="tx1">
              <a:lumMod val="20000"/>
              <a:lumOff val="80000"/>
            </a:scheme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1" name="図 160">
            <a:extLst>
              <a:ext uri="{FF2B5EF4-FFF2-40B4-BE49-F238E27FC236}">
                <a16:creationId xmlns:a16="http://schemas.microsoft.com/office/drawing/2014/main" id="{27EA5F25-DD21-3639-1098-2367F48BD2E1}"/>
              </a:ext>
            </a:extLst>
          </p:cNvPr>
          <p:cNvPicPr>
            <a:picLocks noChangeAspect="1"/>
          </p:cNvPicPr>
          <p:nvPr/>
        </p:nvPicPr>
        <p:blipFill>
          <a:blip r:embed="rId10"/>
          <a:srcRect t="24659"/>
          <a:stretch>
            <a:fillRect/>
          </a:stretch>
        </p:blipFill>
        <p:spPr>
          <a:xfrm>
            <a:off x="9431552" y="3371706"/>
            <a:ext cx="1319637" cy="994230"/>
          </a:xfrm>
          <a:prstGeom prst="rect">
            <a:avLst/>
          </a:prstGeom>
        </p:spPr>
      </p:pic>
      <p:sp>
        <p:nvSpPr>
          <p:cNvPr id="162" name="テキスト ボックス 161">
            <a:extLst>
              <a:ext uri="{FF2B5EF4-FFF2-40B4-BE49-F238E27FC236}">
                <a16:creationId xmlns:a16="http://schemas.microsoft.com/office/drawing/2014/main" id="{71859FBD-9578-395D-31F7-06F596ABB93E}"/>
              </a:ext>
            </a:extLst>
          </p:cNvPr>
          <p:cNvSpPr txBox="1"/>
          <p:nvPr/>
        </p:nvSpPr>
        <p:spPr>
          <a:xfrm>
            <a:off x="6262172" y="4390454"/>
            <a:ext cx="5929828" cy="1169551"/>
          </a:xfrm>
          <a:prstGeom prst="rect">
            <a:avLst/>
          </a:prstGeom>
          <a:noFill/>
        </p:spPr>
        <p:txBody>
          <a:bodyPr wrap="none" rtlCol="0">
            <a:spAutoFit/>
          </a:bodyPr>
          <a:lstStyle/>
          <a:p>
            <a:r>
              <a:rPr lang="ja-JP" altLang="en-US" sz="1400" b="1" dirty="0">
                <a:solidFill>
                  <a:srgbClr val="005292"/>
                </a:solidFill>
                <a:latin typeface="游ゴシック" panose="020B0400000000000000" pitchFamily="50" charset="-128"/>
                <a:ea typeface="游ゴシック" panose="020B0400000000000000" pitchFamily="50" charset="-128"/>
              </a:rPr>
              <a:t>①詳細</a:t>
            </a:r>
            <a:endParaRPr lang="en-US" altLang="ja-JP" sz="1400" b="1" dirty="0">
              <a:solidFill>
                <a:srgbClr val="005292"/>
              </a:solidFill>
              <a:latin typeface="游ゴシック" panose="020B0400000000000000" pitchFamily="50" charset="-128"/>
              <a:ea typeface="游ゴシック" panose="020B0400000000000000" pitchFamily="50" charset="-128"/>
            </a:endParaRPr>
          </a:p>
          <a:p>
            <a:r>
              <a:rPr lang="ja-JP" altLang="en-US" sz="1400" b="1" dirty="0">
                <a:solidFill>
                  <a:srgbClr val="005292"/>
                </a:solidFill>
                <a:latin typeface="游ゴシック" panose="020B0400000000000000" pitchFamily="50" charset="-128"/>
                <a:ea typeface="游ゴシック" panose="020B0400000000000000" pitchFamily="50" charset="-128"/>
              </a:rPr>
              <a:t>詳細を押下して頂く事で、パスポート写真等の内容の確認が可能です。</a:t>
            </a:r>
            <a:endParaRPr lang="en-US" altLang="ja-JP" sz="1400" b="1" dirty="0">
              <a:solidFill>
                <a:srgbClr val="005292"/>
              </a:solidFill>
              <a:latin typeface="游ゴシック" panose="020B0400000000000000" pitchFamily="50" charset="-128"/>
              <a:ea typeface="游ゴシック" panose="020B0400000000000000" pitchFamily="50" charset="-128"/>
            </a:endParaRPr>
          </a:p>
          <a:p>
            <a:endParaRPr lang="en-US" altLang="ja-JP" sz="1400" b="1" dirty="0">
              <a:solidFill>
                <a:srgbClr val="005292"/>
              </a:solidFill>
              <a:latin typeface="游ゴシック" panose="020B0400000000000000" pitchFamily="50" charset="-128"/>
              <a:ea typeface="游ゴシック" panose="020B0400000000000000" pitchFamily="50" charset="-128"/>
            </a:endParaRPr>
          </a:p>
          <a:p>
            <a:r>
              <a:rPr lang="ja-JP" altLang="en-US" sz="1400" b="1" dirty="0">
                <a:solidFill>
                  <a:srgbClr val="005292"/>
                </a:solidFill>
                <a:latin typeface="游ゴシック" panose="020B0400000000000000" pitchFamily="50" charset="-128"/>
                <a:ea typeface="游ゴシック" panose="020B0400000000000000" pitchFamily="50" charset="-128"/>
              </a:rPr>
              <a:t>②修正</a:t>
            </a:r>
            <a:endParaRPr lang="en-US" altLang="ja-JP" sz="1400" b="1" dirty="0">
              <a:solidFill>
                <a:srgbClr val="005292"/>
              </a:solidFill>
              <a:latin typeface="游ゴシック" panose="020B0400000000000000" pitchFamily="50" charset="-128"/>
              <a:ea typeface="游ゴシック" panose="020B0400000000000000" pitchFamily="50" charset="-128"/>
            </a:endParaRPr>
          </a:p>
          <a:p>
            <a:r>
              <a:rPr lang="ja-JP" altLang="en-US" sz="1400" b="1" dirty="0">
                <a:solidFill>
                  <a:srgbClr val="005292"/>
                </a:solidFill>
                <a:latin typeface="游ゴシック" panose="020B0400000000000000" pitchFamily="50" charset="-128"/>
                <a:ea typeface="游ゴシック" panose="020B0400000000000000" pitchFamily="50" charset="-128"/>
              </a:rPr>
              <a:t>修正押下して頂く事で、登録内容の修正等がホスト側から可能です。</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4476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8EEC6B4-0D50-E8AC-A3A2-9FB458F382CD}"/>
            </a:ext>
          </a:extLst>
        </p:cNvPr>
        <p:cNvGrpSpPr/>
        <p:nvPr/>
      </p:nvGrpSpPr>
      <p:grpSpPr>
        <a:xfrm>
          <a:off x="0" y="0"/>
          <a:ext cx="0" cy="0"/>
          <a:chOff x="0" y="0"/>
          <a:chExt cx="0" cy="0"/>
        </a:xfrm>
      </p:grpSpPr>
      <p:sp>
        <p:nvSpPr>
          <p:cNvPr id="4" name="タイトル 2">
            <a:extLst>
              <a:ext uri="{FF2B5EF4-FFF2-40B4-BE49-F238E27FC236}">
                <a16:creationId xmlns:a16="http://schemas.microsoft.com/office/drawing/2014/main" id="{35478441-2DB5-C569-BA0A-0EF093AE731A}"/>
              </a:ext>
            </a:extLst>
          </p:cNvPr>
          <p:cNvSpPr txBox="1">
            <a:spLocks/>
          </p:cNvSpPr>
          <p:nvPr/>
        </p:nvSpPr>
        <p:spPr>
          <a:xfrm>
            <a:off x="4888553" y="3977253"/>
            <a:ext cx="2414893" cy="369204"/>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1" lang="en-US" altLang="ja-JP" sz="1600" b="0" i="0" u="none" strike="noStrike" kern="1200" cap="none" spc="200" normalizeH="0" baseline="0" noProof="0" dirty="0">
                <a:ln>
                  <a:noFill/>
                </a:ln>
                <a:solidFill>
                  <a:prstClr val="white"/>
                </a:solidFill>
                <a:effectLst/>
                <a:uLnTx/>
                <a:uFillTx/>
                <a:latin typeface="Segoe UI" panose="020B0502040204020203" pitchFamily="34" charset="0"/>
                <a:ea typeface="Yu Gothic" panose="020B0400000000000000" pitchFamily="34" charset="-128"/>
                <a:cs typeface="Segoe UI" panose="020B0502040204020203" pitchFamily="34" charset="0"/>
              </a:rPr>
              <a:t>2025.06.17</a:t>
            </a:r>
            <a:r>
              <a:rPr kumimoji="1" lang="ja-JP" altLang="en-US" sz="1600" b="0" i="0" u="none" strike="noStrike" kern="1200" cap="none" spc="200" normalizeH="0" baseline="0" noProof="0" dirty="0">
                <a:ln>
                  <a:noFill/>
                </a:ln>
                <a:solidFill>
                  <a:prstClr val="white"/>
                </a:solidFill>
                <a:effectLst/>
                <a:uLnTx/>
                <a:uFillTx/>
                <a:latin typeface="Segoe UI" panose="020B0502040204020203" pitchFamily="34" charset="0"/>
                <a:ea typeface="Yu Gothic" panose="020B0400000000000000" pitchFamily="34" charset="-128"/>
                <a:cs typeface="Segoe UI" panose="020B0502040204020203" pitchFamily="34" charset="0"/>
              </a:rPr>
              <a:t>　</a:t>
            </a:r>
            <a:r>
              <a:rPr kumimoji="1" lang="en-US" altLang="ja-JP" sz="1600" b="0" i="0" u="none" strike="noStrike" kern="1200" cap="none" spc="200" normalizeH="0" baseline="0" noProof="0" dirty="0">
                <a:ln>
                  <a:noFill/>
                </a:ln>
                <a:solidFill>
                  <a:prstClr val="white"/>
                </a:solidFill>
                <a:effectLst/>
                <a:uLnTx/>
                <a:uFillTx/>
                <a:latin typeface="Segoe UI" panose="020B0502040204020203" pitchFamily="34" charset="0"/>
                <a:ea typeface="Yu Gothic" panose="020B0400000000000000" pitchFamily="34" charset="-128"/>
                <a:cs typeface="Segoe UI" panose="020B0502040204020203" pitchFamily="34" charset="0"/>
              </a:rPr>
              <a:t>Ver.1.0</a:t>
            </a:r>
          </a:p>
        </p:txBody>
      </p:sp>
      <p:sp>
        <p:nvSpPr>
          <p:cNvPr id="81" name="タイトル 2">
            <a:extLst>
              <a:ext uri="{FF2B5EF4-FFF2-40B4-BE49-F238E27FC236}">
                <a16:creationId xmlns:a16="http://schemas.microsoft.com/office/drawing/2014/main" id="{7A917582-76E1-ACED-A2C2-D28A058F19F4}"/>
              </a:ext>
            </a:extLst>
          </p:cNvPr>
          <p:cNvSpPr txBox="1">
            <a:spLocks/>
          </p:cNvSpPr>
          <p:nvPr/>
        </p:nvSpPr>
        <p:spPr>
          <a:xfrm>
            <a:off x="3054149" y="2040440"/>
            <a:ext cx="6083717" cy="1842684"/>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algn="ctr" defTabSz="914400" rtl="0" eaLnBrk="1" fontAlgn="auto" latinLnBrk="0" hangingPunct="1">
              <a:lnSpc>
                <a:spcPct val="135000"/>
              </a:lnSpc>
              <a:spcBef>
                <a:spcPct val="0"/>
              </a:spcBef>
              <a:spcAft>
                <a:spcPts val="0"/>
              </a:spcAft>
              <a:buClrTx/>
              <a:buSzTx/>
              <a:buFontTx/>
              <a:buNone/>
              <a:tabLst/>
              <a:defRPr/>
            </a:pPr>
            <a:r>
              <a:rPr kumimoji="1" lang="ja-JP" altLang="en-US" sz="4400" b="1" i="0" u="none" strike="noStrike" kern="1200" cap="none" spc="200" normalizeH="0" baseline="0" noProof="0" dirty="0">
                <a:ln>
                  <a:noFill/>
                </a:ln>
                <a:solidFill>
                  <a:prstClr val="white"/>
                </a:solidFill>
                <a:effectLst/>
                <a:uLnTx/>
                <a:uFillTx/>
                <a:latin typeface="Segoe UI" panose="020B0502040204020203" pitchFamily="34" charset="0"/>
                <a:ea typeface="Yu Gothic" panose="020B0400000000000000" pitchFamily="34" charset="-128"/>
                <a:cs typeface="Segoe UI" panose="020B0502040204020203" pitchFamily="34" charset="0"/>
              </a:rPr>
              <a:t>事前登録機能</a:t>
            </a:r>
            <a:endParaRPr kumimoji="1" lang="en-US" altLang="ja-JP" sz="4400" b="1" i="0" u="none" strike="noStrike" kern="1200" cap="none" spc="200" normalizeH="0" baseline="0" noProof="0" dirty="0">
              <a:ln>
                <a:noFill/>
              </a:ln>
              <a:solidFill>
                <a:prstClr val="white"/>
              </a:solidFill>
              <a:effectLst/>
              <a:uLnTx/>
              <a:uFillTx/>
              <a:latin typeface="Segoe UI" panose="020B0502040204020203" pitchFamily="34" charset="0"/>
              <a:ea typeface="Yu Gothic" panose="020B0400000000000000" pitchFamily="34" charset="-128"/>
              <a:cs typeface="Segoe UI" panose="020B0502040204020203" pitchFamily="34" charset="0"/>
            </a:endParaRPr>
          </a:p>
          <a:p>
            <a:pPr marL="0" marR="0" lvl="0" indent="0" algn="ctr" defTabSz="914400" rtl="0" eaLnBrk="1" fontAlgn="auto" latinLnBrk="0" hangingPunct="1">
              <a:lnSpc>
                <a:spcPct val="135000"/>
              </a:lnSpc>
              <a:spcBef>
                <a:spcPct val="0"/>
              </a:spcBef>
              <a:spcAft>
                <a:spcPts val="0"/>
              </a:spcAft>
              <a:buClrTx/>
              <a:buSzTx/>
              <a:buFontTx/>
              <a:buNone/>
              <a:tabLst/>
              <a:defRPr/>
            </a:pPr>
            <a:r>
              <a:rPr lang="ja-JP" altLang="en-US" sz="4400" dirty="0">
                <a:solidFill>
                  <a:prstClr val="white"/>
                </a:solidFill>
                <a:latin typeface="Segoe UI" panose="020B0502040204020203" pitchFamily="34" charset="0"/>
                <a:cs typeface="Segoe UI" panose="020B0502040204020203" pitchFamily="34" charset="0"/>
              </a:rPr>
              <a:t>各項目ごとの操作方法</a:t>
            </a:r>
            <a:endParaRPr kumimoji="1" lang="en-US" altLang="ja-JP" sz="4400" b="1" i="0" u="none" strike="noStrike" kern="1200" cap="none" spc="200" normalizeH="0" baseline="0" noProof="0" dirty="0">
              <a:ln>
                <a:noFill/>
              </a:ln>
              <a:solidFill>
                <a:prstClr val="white"/>
              </a:solidFill>
              <a:effectLst/>
              <a:uLnTx/>
              <a:uFillTx/>
              <a:latin typeface="Segoe UI" panose="020B0502040204020203" pitchFamily="34" charset="0"/>
              <a:ea typeface="Yu Gothic" panose="020B0400000000000000" pitchFamily="34" charset="-128"/>
              <a:cs typeface="Segoe UI" panose="020B0502040204020203" pitchFamily="34" charset="0"/>
            </a:endParaRPr>
          </a:p>
        </p:txBody>
      </p:sp>
    </p:spTree>
    <p:extLst>
      <p:ext uri="{BB962C8B-B14F-4D97-AF65-F5344CB8AC3E}">
        <p14:creationId xmlns:p14="http://schemas.microsoft.com/office/powerpoint/2010/main" val="146625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9A5EA-AAAE-803D-0088-0A33343A59F6}"/>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56997DDA-CBC5-BF08-8B93-77B2383F8D50}"/>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772D90CE-5DB3-713A-C2DE-E1833BF37FB1}"/>
              </a:ext>
            </a:extLst>
          </p:cNvPr>
          <p:cNvSpPr txBox="1"/>
          <p:nvPr/>
        </p:nvSpPr>
        <p:spPr>
          <a:xfrm>
            <a:off x="136486" y="75079"/>
            <a:ext cx="4544834" cy="338554"/>
          </a:xfrm>
          <a:prstGeom prst="rect">
            <a:avLst/>
          </a:prstGeom>
          <a:noFill/>
          <a:effectLst/>
        </p:spPr>
        <p:txBody>
          <a:bodyPr wrap="none" rtlCol="0">
            <a:spAutoFit/>
          </a:bodyPr>
          <a:lstStyle/>
          <a:p>
            <a:r>
              <a:rPr kumimoji="1"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ストアサイトにてオプションを購入する方法</a:t>
            </a:r>
            <a:endParaRPr kumimoji="1" lang="en-US" altLang="ja-JP"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9" name="グラフィックス 408">
            <a:extLst>
              <a:ext uri="{FF2B5EF4-FFF2-40B4-BE49-F238E27FC236}">
                <a16:creationId xmlns:a16="http://schemas.microsoft.com/office/drawing/2014/main" id="{951134C3-5B7E-AD83-0FCD-A3165D3AED4B}"/>
              </a:ext>
            </a:extLst>
          </p:cNvPr>
          <p:cNvSpPr/>
          <p:nvPr/>
        </p:nvSpPr>
        <p:spPr>
          <a:xfrm>
            <a:off x="5896027" y="3040529"/>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pic>
        <p:nvPicPr>
          <p:cNvPr id="12" name="図 11">
            <a:extLst>
              <a:ext uri="{FF2B5EF4-FFF2-40B4-BE49-F238E27FC236}">
                <a16:creationId xmlns:a16="http://schemas.microsoft.com/office/drawing/2014/main" id="{37172C93-D491-C65C-C34E-A76F7FA349A6}"/>
              </a:ext>
            </a:extLst>
          </p:cNvPr>
          <p:cNvPicPr>
            <a:picLocks noChangeAspect="1"/>
          </p:cNvPicPr>
          <p:nvPr/>
        </p:nvPicPr>
        <p:blipFill>
          <a:blip r:embed="rId3"/>
          <a:stretch>
            <a:fillRect/>
          </a:stretch>
        </p:blipFill>
        <p:spPr>
          <a:xfrm>
            <a:off x="484130" y="1345448"/>
            <a:ext cx="4865636" cy="3778632"/>
          </a:xfrm>
          <a:prstGeom prst="rect">
            <a:avLst/>
          </a:prstGeom>
        </p:spPr>
      </p:pic>
      <p:sp>
        <p:nvSpPr>
          <p:cNvPr id="13" name="テキスト ボックス 12">
            <a:extLst>
              <a:ext uri="{FF2B5EF4-FFF2-40B4-BE49-F238E27FC236}">
                <a16:creationId xmlns:a16="http://schemas.microsoft.com/office/drawing/2014/main" id="{13A67615-F38C-480B-9C92-3DBF3A064707}"/>
              </a:ext>
            </a:extLst>
          </p:cNvPr>
          <p:cNvSpPr txBox="1"/>
          <p:nvPr/>
        </p:nvSpPr>
        <p:spPr>
          <a:xfrm>
            <a:off x="1156320" y="678059"/>
            <a:ext cx="3389069"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ストアサイトに入りログインします。</a:t>
            </a:r>
            <a:endParaRPr lang="en-US" altLang="ja-JP" sz="1400" dirty="0">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A85418CA-C826-0B8A-E92A-9C1B2B3A66F6}"/>
              </a:ext>
            </a:extLst>
          </p:cNvPr>
          <p:cNvSpPr/>
          <p:nvPr/>
        </p:nvSpPr>
        <p:spPr>
          <a:xfrm>
            <a:off x="1302885" y="2975824"/>
            <a:ext cx="3577976" cy="1059068"/>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AE6F43F-3041-BEC1-39E9-D1CBBD8C1BC3}"/>
              </a:ext>
            </a:extLst>
          </p:cNvPr>
          <p:cNvSpPr txBox="1"/>
          <p:nvPr/>
        </p:nvSpPr>
        <p:spPr>
          <a:xfrm>
            <a:off x="6785443" y="678058"/>
            <a:ext cx="4985660"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2.</a:t>
            </a:r>
            <a:r>
              <a:rPr lang="ja-JP" altLang="en-US" sz="1400" b="1" dirty="0">
                <a:latin typeface="游ゴシック" panose="020B0400000000000000" pitchFamily="50" charset="-128"/>
                <a:ea typeface="游ゴシック" panose="020B0400000000000000" pitchFamily="50" charset="-128"/>
              </a:rPr>
              <a:t>ストアサイトに入り、“ご注文”＞“ご購入“を選択します。</a:t>
            </a:r>
            <a:endParaRPr lang="en-US" altLang="ja-JP" sz="1400" dirty="0">
              <a:latin typeface="游ゴシック" panose="020B0400000000000000" pitchFamily="50" charset="-128"/>
              <a:ea typeface="游ゴシック" panose="020B0400000000000000" pitchFamily="50" charset="-128"/>
            </a:endParaRPr>
          </a:p>
        </p:txBody>
      </p:sp>
      <p:grpSp>
        <p:nvGrpSpPr>
          <p:cNvPr id="30" name="グループ化 29">
            <a:extLst>
              <a:ext uri="{FF2B5EF4-FFF2-40B4-BE49-F238E27FC236}">
                <a16:creationId xmlns:a16="http://schemas.microsoft.com/office/drawing/2014/main" id="{B72E1BE2-0E08-FDE1-B2AA-B3C043DBEDB1}"/>
              </a:ext>
            </a:extLst>
          </p:cNvPr>
          <p:cNvGrpSpPr/>
          <p:nvPr/>
        </p:nvGrpSpPr>
        <p:grpSpPr>
          <a:xfrm>
            <a:off x="6688456" y="1110263"/>
            <a:ext cx="4822113" cy="5150066"/>
            <a:chOff x="6688456" y="1110263"/>
            <a:chExt cx="4822113" cy="5150066"/>
          </a:xfrm>
        </p:grpSpPr>
        <p:pic>
          <p:nvPicPr>
            <p:cNvPr id="24" name="図 23">
              <a:extLst>
                <a:ext uri="{FF2B5EF4-FFF2-40B4-BE49-F238E27FC236}">
                  <a16:creationId xmlns:a16="http://schemas.microsoft.com/office/drawing/2014/main" id="{30F8A4B4-FF75-3FC9-BA34-C256FD65CE48}"/>
                </a:ext>
              </a:extLst>
            </p:cNvPr>
            <p:cNvPicPr>
              <a:picLocks noChangeAspect="1"/>
            </p:cNvPicPr>
            <p:nvPr/>
          </p:nvPicPr>
          <p:blipFill>
            <a:blip r:embed="rId4"/>
            <a:stretch>
              <a:fillRect/>
            </a:stretch>
          </p:blipFill>
          <p:spPr>
            <a:xfrm>
              <a:off x="6688456" y="1110263"/>
              <a:ext cx="4822113" cy="5150066"/>
            </a:xfrm>
            <a:prstGeom prst="rect">
              <a:avLst/>
            </a:prstGeom>
          </p:spPr>
        </p:pic>
        <p:pic>
          <p:nvPicPr>
            <p:cNvPr id="29" name="図 28">
              <a:extLst>
                <a:ext uri="{FF2B5EF4-FFF2-40B4-BE49-F238E27FC236}">
                  <a16:creationId xmlns:a16="http://schemas.microsoft.com/office/drawing/2014/main" id="{CC8491F4-7F59-D025-AA26-EC7DB9B097CE}"/>
                </a:ext>
              </a:extLst>
            </p:cNvPr>
            <p:cNvPicPr>
              <a:picLocks noChangeAspect="1"/>
            </p:cNvPicPr>
            <p:nvPr/>
          </p:nvPicPr>
          <p:blipFill>
            <a:blip r:embed="rId5"/>
            <a:stretch>
              <a:fillRect/>
            </a:stretch>
          </p:blipFill>
          <p:spPr>
            <a:xfrm>
              <a:off x="9782120" y="5870679"/>
              <a:ext cx="80199" cy="92538"/>
            </a:xfrm>
            <a:prstGeom prst="rect">
              <a:avLst/>
            </a:prstGeom>
          </p:spPr>
        </p:pic>
      </p:grpSp>
      <p:sp>
        <p:nvSpPr>
          <p:cNvPr id="31" name="正方形/長方形 30">
            <a:extLst>
              <a:ext uri="{FF2B5EF4-FFF2-40B4-BE49-F238E27FC236}">
                <a16:creationId xmlns:a16="http://schemas.microsoft.com/office/drawing/2014/main" id="{DCB15D33-BEBA-623B-BF9E-565AEB9132A2}"/>
              </a:ext>
            </a:extLst>
          </p:cNvPr>
          <p:cNvSpPr/>
          <p:nvPr/>
        </p:nvSpPr>
        <p:spPr>
          <a:xfrm>
            <a:off x="6785443" y="1886317"/>
            <a:ext cx="401964" cy="187182"/>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440225D-6474-2AD0-1C1A-08757767492B}"/>
              </a:ext>
            </a:extLst>
          </p:cNvPr>
          <p:cNvSpPr/>
          <p:nvPr/>
        </p:nvSpPr>
        <p:spPr>
          <a:xfrm>
            <a:off x="6688851" y="1682464"/>
            <a:ext cx="498556" cy="158851"/>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764C685-53A7-0632-4319-A5F3AE78DD6F}"/>
              </a:ext>
            </a:extLst>
          </p:cNvPr>
          <p:cNvSpPr txBox="1"/>
          <p:nvPr/>
        </p:nvSpPr>
        <p:spPr>
          <a:xfrm>
            <a:off x="11692358" y="6550223"/>
            <a:ext cx="516488"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.1</a:t>
            </a:r>
          </a:p>
        </p:txBody>
      </p:sp>
    </p:spTree>
    <p:extLst>
      <p:ext uri="{BB962C8B-B14F-4D97-AF65-F5344CB8AC3E}">
        <p14:creationId xmlns:p14="http://schemas.microsoft.com/office/powerpoint/2010/main" val="373707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0B6F5-69F9-1778-E7BB-734D148ECBB4}"/>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F02615B6-126D-BB8C-C94A-C24F77D447C1}"/>
              </a:ext>
            </a:extLst>
          </p:cNvPr>
          <p:cNvSpPr txBox="1">
            <a:spLocks/>
          </p:cNvSpPr>
          <p:nvPr/>
        </p:nvSpPr>
        <p:spPr>
          <a:xfrm>
            <a:off x="3041317" y="2923648"/>
            <a:ext cx="6109365" cy="852541"/>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予約一覧の項目について</a:t>
            </a:r>
            <a:endParaRPr lang="en-US" altLang="ja-JP" dirty="0">
              <a:latin typeface="Segoe UI" panose="020B0502040204020203" pitchFamily="34" charset="0"/>
              <a:cs typeface="Segoe UI" panose="020B0502040204020203" pitchFamily="34" charset="0"/>
            </a:endParaRPr>
          </a:p>
        </p:txBody>
      </p:sp>
      <p:sp>
        <p:nvSpPr>
          <p:cNvPr id="2" name="テキスト ボックス 1">
            <a:extLst>
              <a:ext uri="{FF2B5EF4-FFF2-40B4-BE49-F238E27FC236}">
                <a16:creationId xmlns:a16="http://schemas.microsoft.com/office/drawing/2014/main" id="{3815EACF-E0C3-D1A3-A557-8867A8043127}"/>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.18</a:t>
            </a:r>
          </a:p>
        </p:txBody>
      </p:sp>
    </p:spTree>
    <p:extLst>
      <p:ext uri="{BB962C8B-B14F-4D97-AF65-F5344CB8AC3E}">
        <p14:creationId xmlns:p14="http://schemas.microsoft.com/office/powerpoint/2010/main" val="1810505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A6CFE-754D-6C07-D6D0-733F691CB180}"/>
            </a:ext>
          </a:extLst>
        </p:cNvPr>
        <p:cNvGrpSpPr/>
        <p:nvPr/>
      </p:nvGrpSpPr>
      <p:grpSpPr>
        <a:xfrm>
          <a:off x="0" y="0"/>
          <a:ext cx="0" cy="0"/>
          <a:chOff x="0" y="0"/>
          <a:chExt cx="0" cy="0"/>
        </a:xfrm>
      </p:grpSpPr>
      <p:pic>
        <p:nvPicPr>
          <p:cNvPr id="22" name="図 21">
            <a:extLst>
              <a:ext uri="{FF2B5EF4-FFF2-40B4-BE49-F238E27FC236}">
                <a16:creationId xmlns:a16="http://schemas.microsoft.com/office/drawing/2014/main" id="{B72BE059-51AE-13CD-1022-017B96890277}"/>
              </a:ext>
            </a:extLst>
          </p:cNvPr>
          <p:cNvPicPr>
            <a:picLocks noChangeAspect="1"/>
          </p:cNvPicPr>
          <p:nvPr/>
        </p:nvPicPr>
        <p:blipFill>
          <a:blip r:embed="rId3"/>
          <a:stretch>
            <a:fillRect/>
          </a:stretch>
        </p:blipFill>
        <p:spPr>
          <a:xfrm>
            <a:off x="471893" y="1246015"/>
            <a:ext cx="10100669" cy="5223184"/>
          </a:xfrm>
          <a:prstGeom prst="rect">
            <a:avLst/>
          </a:prstGeom>
          <a:ln>
            <a:solidFill>
              <a:schemeClr val="bg1">
                <a:lumMod val="85000"/>
              </a:schemeClr>
            </a:solidFill>
          </a:ln>
        </p:spPr>
      </p:pic>
      <p:cxnSp>
        <p:nvCxnSpPr>
          <p:cNvPr id="55" name="直線コネクタ 54">
            <a:extLst>
              <a:ext uri="{FF2B5EF4-FFF2-40B4-BE49-F238E27FC236}">
                <a16:creationId xmlns:a16="http://schemas.microsoft.com/office/drawing/2014/main" id="{46202196-6426-3602-668A-A961F03A06DD}"/>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77E343AF-1B01-5AC9-F59F-BEA346318C80}"/>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2" name="テキスト ボックス 1">
            <a:extLst>
              <a:ext uri="{FF2B5EF4-FFF2-40B4-BE49-F238E27FC236}">
                <a16:creationId xmlns:a16="http://schemas.microsoft.com/office/drawing/2014/main" id="{8DD46194-F4A1-DCD2-AB58-BCF49345ECD8}"/>
              </a:ext>
            </a:extLst>
          </p:cNvPr>
          <p:cNvSpPr txBox="1"/>
          <p:nvPr/>
        </p:nvSpPr>
        <p:spPr>
          <a:xfrm>
            <a:off x="238087" y="388801"/>
            <a:ext cx="1928733"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予約一覧について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3" name="テキスト ボックス 2">
            <a:extLst>
              <a:ext uri="{FF2B5EF4-FFF2-40B4-BE49-F238E27FC236}">
                <a16:creationId xmlns:a16="http://schemas.microsoft.com/office/drawing/2014/main" id="{922D3594-BDC0-EAAF-975C-FA72F0EAC7F0}"/>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.19</a:t>
            </a:r>
          </a:p>
        </p:txBody>
      </p:sp>
      <p:sp>
        <p:nvSpPr>
          <p:cNvPr id="11" name="テキスト ボックス 10">
            <a:extLst>
              <a:ext uri="{FF2B5EF4-FFF2-40B4-BE49-F238E27FC236}">
                <a16:creationId xmlns:a16="http://schemas.microsoft.com/office/drawing/2014/main" id="{DBE5C3FF-E4A0-8B71-8DF6-60C4F3A6D6CD}"/>
              </a:ext>
            </a:extLst>
          </p:cNvPr>
          <p:cNvSpPr txBox="1"/>
          <p:nvPr/>
        </p:nvSpPr>
        <p:spPr>
          <a:xfrm>
            <a:off x="238087" y="724670"/>
            <a:ext cx="8443337" cy="523220"/>
          </a:xfrm>
          <a:prstGeom prst="rect">
            <a:avLst/>
          </a:prstGeom>
          <a:noFill/>
        </p:spPr>
        <p:txBody>
          <a:bodyPr wrap="none" rtlCol="0">
            <a:spAutoFit/>
          </a:bodyPr>
          <a:lstStyle/>
          <a:p>
            <a:r>
              <a:rPr lang="ja-JP" altLang="en-US" sz="1400" b="1" dirty="0">
                <a:solidFill>
                  <a:srgbClr val="005292"/>
                </a:solidFill>
                <a:latin typeface="游ゴシック" panose="020B0400000000000000" pitchFamily="50" charset="-128"/>
                <a:ea typeface="游ゴシック" panose="020B0400000000000000" pitchFamily="50" charset="-128"/>
              </a:rPr>
              <a:t>予約一覧をにて予約内容の“確認“”修正”“キャンセルが可能です。</a:t>
            </a:r>
            <a:endParaRPr lang="en-US" altLang="ja-JP" sz="1400" b="1" dirty="0">
              <a:solidFill>
                <a:srgbClr val="005292"/>
              </a:solidFill>
              <a:latin typeface="游ゴシック" panose="020B0400000000000000" pitchFamily="50" charset="-128"/>
              <a:ea typeface="游ゴシック" panose="020B0400000000000000" pitchFamily="50" charset="-128"/>
            </a:endParaRPr>
          </a:p>
          <a:p>
            <a:r>
              <a:rPr lang="ja-JP" altLang="en-US" sz="1400" b="1" dirty="0">
                <a:solidFill>
                  <a:srgbClr val="005292"/>
                </a:solidFill>
                <a:latin typeface="游ゴシック" panose="020B0400000000000000" pitchFamily="50" charset="-128"/>
                <a:ea typeface="游ゴシック" panose="020B0400000000000000" pitchFamily="50" charset="-128"/>
              </a:rPr>
              <a:t>予約ステータスが重複している場合やチェックインされていない予約のキャンセルや修正が可能です。</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sp>
        <p:nvSpPr>
          <p:cNvPr id="28" name="吹き出し: 四角形 27">
            <a:extLst>
              <a:ext uri="{FF2B5EF4-FFF2-40B4-BE49-F238E27FC236}">
                <a16:creationId xmlns:a16="http://schemas.microsoft.com/office/drawing/2014/main" id="{7D78660A-49A1-24DB-7116-BCBD9213DB81}"/>
              </a:ext>
            </a:extLst>
          </p:cNvPr>
          <p:cNvSpPr/>
          <p:nvPr/>
        </p:nvSpPr>
        <p:spPr>
          <a:xfrm>
            <a:off x="1081274" y="3400650"/>
            <a:ext cx="1821584" cy="763235"/>
          </a:xfrm>
          <a:prstGeom prst="wedgeRectCallout">
            <a:avLst>
              <a:gd name="adj1" fmla="val -8020"/>
              <a:gd name="adj2" fmla="val 106858"/>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FF0000"/>
                </a:solidFill>
              </a:rPr>
              <a:t>管理サイトから予約を発行する際に使用します。</a:t>
            </a:r>
            <a:endParaRPr kumimoji="1" lang="ja-JP" altLang="en-US" sz="1400" dirty="0">
              <a:solidFill>
                <a:srgbClr val="FF0000"/>
              </a:solidFill>
            </a:endParaRPr>
          </a:p>
        </p:txBody>
      </p:sp>
      <p:sp>
        <p:nvSpPr>
          <p:cNvPr id="33" name="吹き出し: 四角形 32">
            <a:extLst>
              <a:ext uri="{FF2B5EF4-FFF2-40B4-BE49-F238E27FC236}">
                <a16:creationId xmlns:a16="http://schemas.microsoft.com/office/drawing/2014/main" id="{ABAF059E-CA94-172C-B64E-3EBD89B20169}"/>
              </a:ext>
            </a:extLst>
          </p:cNvPr>
          <p:cNvSpPr/>
          <p:nvPr/>
        </p:nvSpPr>
        <p:spPr>
          <a:xfrm>
            <a:off x="2855048" y="2163965"/>
            <a:ext cx="3009005" cy="1188750"/>
          </a:xfrm>
          <a:prstGeom prst="wedgeRectCallout">
            <a:avLst>
              <a:gd name="adj1" fmla="val -43565"/>
              <a:gd name="adj2" fmla="val 142770"/>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予約サイトから予約を情報</a:t>
            </a:r>
            <a:r>
              <a:rPr lang="ja-JP" altLang="en-US" sz="1400" dirty="0">
                <a:solidFill>
                  <a:srgbClr val="FF0000"/>
                </a:solidFill>
              </a:rPr>
              <a:t>の</a:t>
            </a:r>
            <a:r>
              <a:rPr lang="en-US" altLang="ja-JP" sz="1400" dirty="0">
                <a:solidFill>
                  <a:srgbClr val="FF0000"/>
                </a:solidFill>
              </a:rPr>
              <a:t>CSV</a:t>
            </a:r>
            <a:r>
              <a:rPr lang="ja-JP" altLang="en-US" sz="1400" dirty="0">
                <a:solidFill>
                  <a:srgbClr val="FF0000"/>
                </a:solidFill>
              </a:rPr>
              <a:t>データを出せる場合。データをここインポートすれば予約情報を一括で発行することが可能です。</a:t>
            </a:r>
            <a:endParaRPr kumimoji="1" lang="ja-JP" altLang="en-US" sz="1400" dirty="0">
              <a:solidFill>
                <a:srgbClr val="FF0000"/>
              </a:solidFill>
            </a:endParaRPr>
          </a:p>
        </p:txBody>
      </p:sp>
      <p:sp>
        <p:nvSpPr>
          <p:cNvPr id="38" name="吹き出し: 四角形 37">
            <a:extLst>
              <a:ext uri="{FF2B5EF4-FFF2-40B4-BE49-F238E27FC236}">
                <a16:creationId xmlns:a16="http://schemas.microsoft.com/office/drawing/2014/main" id="{F0649356-AA56-BE25-6C5F-448FBB4C65A7}"/>
              </a:ext>
            </a:extLst>
          </p:cNvPr>
          <p:cNvSpPr/>
          <p:nvPr/>
        </p:nvSpPr>
        <p:spPr>
          <a:xfrm>
            <a:off x="6435686" y="2255037"/>
            <a:ext cx="2473196" cy="1339938"/>
          </a:xfrm>
          <a:prstGeom prst="wedgeRectCallout">
            <a:avLst>
              <a:gd name="adj1" fmla="val -146212"/>
              <a:gd name="adj2" fmla="val 121992"/>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事前登録サイトにてゲストが入力した情報を</a:t>
            </a:r>
            <a:r>
              <a:rPr kumimoji="1" lang="en-US" altLang="ja-JP" sz="1400" dirty="0">
                <a:solidFill>
                  <a:srgbClr val="FF0000"/>
                </a:solidFill>
              </a:rPr>
              <a:t>CSV</a:t>
            </a:r>
            <a:r>
              <a:rPr kumimoji="1" lang="ja-JP" altLang="en-US" sz="1400" dirty="0">
                <a:solidFill>
                  <a:srgbClr val="FF0000"/>
                </a:solidFill>
              </a:rPr>
              <a:t>ダウンロードすることが可能です。</a:t>
            </a:r>
          </a:p>
        </p:txBody>
      </p:sp>
      <p:sp>
        <p:nvSpPr>
          <p:cNvPr id="42" name="吹き出し: 四角形 41">
            <a:extLst>
              <a:ext uri="{FF2B5EF4-FFF2-40B4-BE49-F238E27FC236}">
                <a16:creationId xmlns:a16="http://schemas.microsoft.com/office/drawing/2014/main" id="{231E608A-7BDA-6662-62E4-14812339B4CE}"/>
              </a:ext>
            </a:extLst>
          </p:cNvPr>
          <p:cNvSpPr/>
          <p:nvPr/>
        </p:nvSpPr>
        <p:spPr>
          <a:xfrm>
            <a:off x="6085725" y="3782267"/>
            <a:ext cx="2473196" cy="913122"/>
          </a:xfrm>
          <a:prstGeom prst="wedgeRectCallout">
            <a:avLst>
              <a:gd name="adj1" fmla="val -146212"/>
              <a:gd name="adj2" fmla="val 121992"/>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分数になっている所を押すと事前登録されている情報を閲覧することが可能です。</a:t>
            </a:r>
          </a:p>
        </p:txBody>
      </p:sp>
      <p:sp>
        <p:nvSpPr>
          <p:cNvPr id="43" name="吹き出し: 四角形 42">
            <a:extLst>
              <a:ext uri="{FF2B5EF4-FFF2-40B4-BE49-F238E27FC236}">
                <a16:creationId xmlns:a16="http://schemas.microsoft.com/office/drawing/2014/main" id="{1EA911A9-B111-B947-8197-326EFDD79CA8}"/>
              </a:ext>
            </a:extLst>
          </p:cNvPr>
          <p:cNvSpPr/>
          <p:nvPr/>
        </p:nvSpPr>
        <p:spPr>
          <a:xfrm>
            <a:off x="678094" y="5818880"/>
            <a:ext cx="4132473" cy="831447"/>
          </a:xfrm>
          <a:prstGeom prst="wedgeRectCallout">
            <a:avLst>
              <a:gd name="adj1" fmla="val 75916"/>
              <a:gd name="adj2" fmla="val -77990"/>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FF0000"/>
                </a:solidFill>
              </a:rPr>
              <a:t>修正にて予約情報の変更が可能。</a:t>
            </a:r>
            <a:endParaRPr lang="en-US" altLang="ja-JP" sz="1400" dirty="0">
              <a:solidFill>
                <a:srgbClr val="FF0000"/>
              </a:solidFill>
            </a:endParaRPr>
          </a:p>
          <a:p>
            <a:pPr algn="ctr"/>
            <a:r>
              <a:rPr kumimoji="1" lang="ja-JP" altLang="en-US" sz="1400" dirty="0">
                <a:solidFill>
                  <a:srgbClr val="FF0000"/>
                </a:solidFill>
              </a:rPr>
              <a:t>ステータスが重複などの場合は、時間の変更をここで行うことが可能です。</a:t>
            </a:r>
          </a:p>
        </p:txBody>
      </p:sp>
      <p:sp>
        <p:nvSpPr>
          <p:cNvPr id="44" name="吹き出し: 四角形 43">
            <a:extLst>
              <a:ext uri="{FF2B5EF4-FFF2-40B4-BE49-F238E27FC236}">
                <a16:creationId xmlns:a16="http://schemas.microsoft.com/office/drawing/2014/main" id="{AE3F8C5E-39ED-3907-C2A0-5B3A0D7326AF}"/>
              </a:ext>
            </a:extLst>
          </p:cNvPr>
          <p:cNvSpPr/>
          <p:nvPr/>
        </p:nvSpPr>
        <p:spPr>
          <a:xfrm>
            <a:off x="5146413" y="5908352"/>
            <a:ext cx="3097552" cy="763235"/>
          </a:xfrm>
          <a:prstGeom prst="wedgeRectCallout">
            <a:avLst>
              <a:gd name="adj1" fmla="val -5023"/>
              <a:gd name="adj2" fmla="val -76644"/>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予約情報をキャンセルする際に利用します。</a:t>
            </a:r>
          </a:p>
        </p:txBody>
      </p:sp>
      <p:sp>
        <p:nvSpPr>
          <p:cNvPr id="45" name="吹き出し: 四角形 44">
            <a:extLst>
              <a:ext uri="{FF2B5EF4-FFF2-40B4-BE49-F238E27FC236}">
                <a16:creationId xmlns:a16="http://schemas.microsoft.com/office/drawing/2014/main" id="{EA8A0CF2-66D0-47A8-32FB-F84129D11776}"/>
              </a:ext>
            </a:extLst>
          </p:cNvPr>
          <p:cNvSpPr/>
          <p:nvPr/>
        </p:nvSpPr>
        <p:spPr>
          <a:xfrm>
            <a:off x="8712701" y="5778042"/>
            <a:ext cx="2473196" cy="913122"/>
          </a:xfrm>
          <a:prstGeom prst="wedgeRectCallout">
            <a:avLst>
              <a:gd name="adj1" fmla="val -65205"/>
              <a:gd name="adj2" fmla="val -54660"/>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宿泊者様がチェックイン端末にてかざす</a:t>
            </a:r>
            <a:r>
              <a:rPr kumimoji="1" lang="en-US" altLang="ja-JP" sz="1400" dirty="0">
                <a:solidFill>
                  <a:srgbClr val="FF0000"/>
                </a:solidFill>
              </a:rPr>
              <a:t>QR</a:t>
            </a:r>
            <a:r>
              <a:rPr kumimoji="1" lang="ja-JP" altLang="en-US" sz="1400" dirty="0">
                <a:solidFill>
                  <a:srgbClr val="FF0000"/>
                </a:solidFill>
              </a:rPr>
              <a:t>コードを閲覧可能です。</a:t>
            </a:r>
          </a:p>
        </p:txBody>
      </p:sp>
      <p:sp>
        <p:nvSpPr>
          <p:cNvPr id="46" name="吹き出し: 四角形 45">
            <a:extLst>
              <a:ext uri="{FF2B5EF4-FFF2-40B4-BE49-F238E27FC236}">
                <a16:creationId xmlns:a16="http://schemas.microsoft.com/office/drawing/2014/main" id="{3CE7D91E-E776-078D-CE1A-3CC1FA6B71C7}"/>
              </a:ext>
            </a:extLst>
          </p:cNvPr>
          <p:cNvSpPr/>
          <p:nvPr/>
        </p:nvSpPr>
        <p:spPr>
          <a:xfrm>
            <a:off x="9010436" y="3528679"/>
            <a:ext cx="2979506" cy="1339938"/>
          </a:xfrm>
          <a:prstGeom prst="wedgeRectCallout">
            <a:avLst>
              <a:gd name="adj1" fmla="val 2231"/>
              <a:gd name="adj2" fmla="val 76550"/>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FF0000"/>
                </a:solidFill>
              </a:rPr>
              <a:t>ステータスにて予約の状況を確認が可能です。ステータスが重複している場合は、宿泊者が</a:t>
            </a:r>
            <a:r>
              <a:rPr lang="en-US" altLang="ja-JP" sz="1400" dirty="0">
                <a:solidFill>
                  <a:srgbClr val="FF0000"/>
                </a:solidFill>
              </a:rPr>
              <a:t>QR</a:t>
            </a:r>
            <a:r>
              <a:rPr lang="ja-JP" altLang="en-US" sz="1400" dirty="0">
                <a:solidFill>
                  <a:srgbClr val="FF0000"/>
                </a:solidFill>
              </a:rPr>
              <a:t>コードを入力しても、チェックインする事が出来ないのでご注意ください。</a:t>
            </a:r>
            <a:endParaRPr lang="en-US" altLang="ja-JP" sz="1400" dirty="0">
              <a:solidFill>
                <a:srgbClr val="FF0000"/>
              </a:solidFill>
            </a:endParaRPr>
          </a:p>
        </p:txBody>
      </p:sp>
    </p:spTree>
    <p:extLst>
      <p:ext uri="{BB962C8B-B14F-4D97-AF65-F5344CB8AC3E}">
        <p14:creationId xmlns:p14="http://schemas.microsoft.com/office/powerpoint/2010/main" val="4115413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E1725-B444-F297-93D4-F9D22FC245BE}"/>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B6981AB7-8C9D-6E14-7138-AEADB0DD5B32}"/>
              </a:ext>
            </a:extLst>
          </p:cNvPr>
          <p:cNvSpPr txBox="1">
            <a:spLocks/>
          </p:cNvSpPr>
          <p:nvPr/>
        </p:nvSpPr>
        <p:spPr>
          <a:xfrm>
            <a:off x="3041317" y="2923648"/>
            <a:ext cx="6109366" cy="852541"/>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予約内容の変更について</a:t>
            </a:r>
            <a:endParaRPr lang="en-US" altLang="ja-JP" dirty="0">
              <a:latin typeface="Segoe UI" panose="020B0502040204020203" pitchFamily="34" charset="0"/>
              <a:cs typeface="Segoe UI" panose="020B0502040204020203" pitchFamily="34" charset="0"/>
            </a:endParaRPr>
          </a:p>
        </p:txBody>
      </p:sp>
      <p:sp>
        <p:nvSpPr>
          <p:cNvPr id="2" name="テキスト ボックス 1">
            <a:extLst>
              <a:ext uri="{FF2B5EF4-FFF2-40B4-BE49-F238E27FC236}">
                <a16:creationId xmlns:a16="http://schemas.microsoft.com/office/drawing/2014/main" id="{7C5DA870-0939-48FB-742B-CA71BB710CFC}"/>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.20</a:t>
            </a:r>
          </a:p>
        </p:txBody>
      </p:sp>
    </p:spTree>
    <p:extLst>
      <p:ext uri="{BB962C8B-B14F-4D97-AF65-F5344CB8AC3E}">
        <p14:creationId xmlns:p14="http://schemas.microsoft.com/office/powerpoint/2010/main" val="3815388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BAB8E-EF5F-A9B6-9FCD-9E9D1F3E5945}"/>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091CA203-23FA-873C-5AED-178AECB2F52D}"/>
              </a:ext>
            </a:extLst>
          </p:cNvPr>
          <p:cNvPicPr>
            <a:picLocks noChangeAspect="1"/>
          </p:cNvPicPr>
          <p:nvPr/>
        </p:nvPicPr>
        <p:blipFill>
          <a:blip r:embed="rId3"/>
          <a:stretch>
            <a:fillRect/>
          </a:stretch>
        </p:blipFill>
        <p:spPr>
          <a:xfrm>
            <a:off x="238087" y="2272868"/>
            <a:ext cx="5630149" cy="1073258"/>
          </a:xfrm>
          <a:prstGeom prst="rect">
            <a:avLst/>
          </a:prstGeom>
        </p:spPr>
      </p:pic>
      <p:cxnSp>
        <p:nvCxnSpPr>
          <p:cNvPr id="55" name="直線コネクタ 54">
            <a:extLst>
              <a:ext uri="{FF2B5EF4-FFF2-40B4-BE49-F238E27FC236}">
                <a16:creationId xmlns:a16="http://schemas.microsoft.com/office/drawing/2014/main" id="{65053D15-5370-585B-47CF-6EFD13915183}"/>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6F093B5-DFD2-003B-00CF-F1F310477B2A}"/>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4" name="テキスト ボックス 3">
            <a:extLst>
              <a:ext uri="{FF2B5EF4-FFF2-40B4-BE49-F238E27FC236}">
                <a16:creationId xmlns:a16="http://schemas.microsoft.com/office/drawing/2014/main" id="{E9FA24E6-E93E-E2BE-521E-80978B56681E}"/>
              </a:ext>
            </a:extLst>
          </p:cNvPr>
          <p:cNvSpPr txBox="1"/>
          <p:nvPr/>
        </p:nvSpPr>
        <p:spPr>
          <a:xfrm>
            <a:off x="909785" y="1189361"/>
            <a:ext cx="4286751"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修正を選択すると、予約内容の変更が可能です。</a:t>
            </a:r>
            <a:endParaRPr lang="en-US" altLang="ja-JP" sz="1400" b="1"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D2C045A2-9871-F89D-0E40-41311A90CB80}"/>
              </a:ext>
            </a:extLst>
          </p:cNvPr>
          <p:cNvSpPr txBox="1"/>
          <p:nvPr/>
        </p:nvSpPr>
        <p:spPr>
          <a:xfrm>
            <a:off x="238087" y="527303"/>
            <a:ext cx="2582758"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予約内容の変更について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9" name="吹き出し: 角を丸めた四角形 8">
            <a:extLst>
              <a:ext uri="{FF2B5EF4-FFF2-40B4-BE49-F238E27FC236}">
                <a16:creationId xmlns:a16="http://schemas.microsoft.com/office/drawing/2014/main" id="{02155E67-A0AB-33E6-B98E-AC55B6AD02EB}"/>
              </a:ext>
            </a:extLst>
          </p:cNvPr>
          <p:cNvSpPr/>
          <p:nvPr/>
        </p:nvSpPr>
        <p:spPr>
          <a:xfrm>
            <a:off x="979158" y="3697794"/>
            <a:ext cx="3020086" cy="2127698"/>
          </a:xfrm>
          <a:prstGeom prst="wedgeRoundRectCallout">
            <a:avLst>
              <a:gd name="adj1" fmla="val 20106"/>
              <a:gd name="adj2" fmla="val -75316"/>
              <a:gd name="adj3" fmla="val 16667"/>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ED36211B-BC85-EFD0-797B-F35E70F15E3F}"/>
              </a:ext>
            </a:extLst>
          </p:cNvPr>
          <p:cNvPicPr>
            <a:picLocks noChangeAspect="1"/>
          </p:cNvPicPr>
          <p:nvPr/>
        </p:nvPicPr>
        <p:blipFill>
          <a:blip r:embed="rId4"/>
          <a:stretch>
            <a:fillRect/>
          </a:stretch>
        </p:blipFill>
        <p:spPr>
          <a:xfrm>
            <a:off x="1104122" y="4011774"/>
            <a:ext cx="2694267" cy="1544964"/>
          </a:xfrm>
          <a:prstGeom prst="rect">
            <a:avLst/>
          </a:prstGeom>
        </p:spPr>
      </p:pic>
      <p:sp>
        <p:nvSpPr>
          <p:cNvPr id="15" name="正方形/長方形 14">
            <a:extLst>
              <a:ext uri="{FF2B5EF4-FFF2-40B4-BE49-F238E27FC236}">
                <a16:creationId xmlns:a16="http://schemas.microsoft.com/office/drawing/2014/main" id="{E92D99E4-FDB6-D4EE-1BDD-1BB340F7C010}"/>
              </a:ext>
            </a:extLst>
          </p:cNvPr>
          <p:cNvSpPr/>
          <p:nvPr/>
        </p:nvSpPr>
        <p:spPr>
          <a:xfrm>
            <a:off x="1184507" y="4897965"/>
            <a:ext cx="905550" cy="658773"/>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グラフィックス 408">
            <a:extLst>
              <a:ext uri="{FF2B5EF4-FFF2-40B4-BE49-F238E27FC236}">
                <a16:creationId xmlns:a16="http://schemas.microsoft.com/office/drawing/2014/main" id="{E598F6A5-DFF0-F097-EABE-EC387D2D0DD3}"/>
              </a:ext>
            </a:extLst>
          </p:cNvPr>
          <p:cNvSpPr/>
          <p:nvPr/>
        </p:nvSpPr>
        <p:spPr>
          <a:xfrm>
            <a:off x="6228531" y="3060650"/>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pic>
        <p:nvPicPr>
          <p:cNvPr id="19" name="図 18">
            <a:extLst>
              <a:ext uri="{FF2B5EF4-FFF2-40B4-BE49-F238E27FC236}">
                <a16:creationId xmlns:a16="http://schemas.microsoft.com/office/drawing/2014/main" id="{A0D9ED34-FCF0-45D5-F26A-E6AC3653E4C6}"/>
              </a:ext>
            </a:extLst>
          </p:cNvPr>
          <p:cNvPicPr>
            <a:picLocks noChangeAspect="1"/>
          </p:cNvPicPr>
          <p:nvPr/>
        </p:nvPicPr>
        <p:blipFill>
          <a:blip r:embed="rId5"/>
          <a:stretch>
            <a:fillRect/>
          </a:stretch>
        </p:blipFill>
        <p:spPr>
          <a:xfrm>
            <a:off x="6822541" y="2151326"/>
            <a:ext cx="4265337" cy="2379441"/>
          </a:xfrm>
          <a:prstGeom prst="rect">
            <a:avLst/>
          </a:prstGeom>
        </p:spPr>
      </p:pic>
      <p:sp>
        <p:nvSpPr>
          <p:cNvPr id="20" name="テキスト ボックス 19">
            <a:extLst>
              <a:ext uri="{FF2B5EF4-FFF2-40B4-BE49-F238E27FC236}">
                <a16:creationId xmlns:a16="http://schemas.microsoft.com/office/drawing/2014/main" id="{78D4CF6F-4A39-8A39-5B1D-05CAC8D77D6B}"/>
              </a:ext>
            </a:extLst>
          </p:cNvPr>
          <p:cNvSpPr txBox="1"/>
          <p:nvPr/>
        </p:nvSpPr>
        <p:spPr>
          <a:xfrm>
            <a:off x="6528904" y="1127806"/>
            <a:ext cx="4852610" cy="738664"/>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2.</a:t>
            </a:r>
            <a:r>
              <a:rPr lang="ja-JP" altLang="en-US" sz="1400" b="1" dirty="0">
                <a:latin typeface="游ゴシック" panose="020B0400000000000000" pitchFamily="50" charset="-128"/>
                <a:ea typeface="游ゴシック" panose="020B0400000000000000" pitchFamily="50" charset="-128"/>
              </a:rPr>
              <a:t>予内内容を修正し確認→更新すると変更が可能です。</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また、追加すると更新内容のメールが宿泊者様に自動で</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送られます。</a:t>
            </a:r>
            <a:endParaRPr lang="en-US" altLang="ja-JP" sz="1400" b="1"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81B9B8E6-B8B7-97B5-E3F9-D772A9DAB16A}"/>
              </a:ext>
            </a:extLst>
          </p:cNvPr>
          <p:cNvSpPr txBox="1"/>
          <p:nvPr/>
        </p:nvSpPr>
        <p:spPr>
          <a:xfrm>
            <a:off x="6540773" y="4919574"/>
            <a:ext cx="5032147" cy="307777"/>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宿泊者様が自身で登録した情報も同様の手順で変更します。</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77D2EC0C-CDFF-E54B-831B-6434C596E735}"/>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.21</a:t>
            </a:r>
          </a:p>
        </p:txBody>
      </p:sp>
    </p:spTree>
    <p:extLst>
      <p:ext uri="{BB962C8B-B14F-4D97-AF65-F5344CB8AC3E}">
        <p14:creationId xmlns:p14="http://schemas.microsoft.com/office/powerpoint/2010/main" val="2898004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3F4A-D678-4516-98E0-1428F81E1190}"/>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CF24B8DE-181F-FC48-F9B5-2E6396030CBD}"/>
              </a:ext>
            </a:extLst>
          </p:cNvPr>
          <p:cNvSpPr txBox="1">
            <a:spLocks/>
          </p:cNvSpPr>
          <p:nvPr/>
        </p:nvSpPr>
        <p:spPr>
          <a:xfrm>
            <a:off x="2772011" y="2923648"/>
            <a:ext cx="6647974" cy="852541"/>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予約のキャンセルについて</a:t>
            </a:r>
            <a:endParaRPr lang="en-US" altLang="ja-JP" dirty="0">
              <a:latin typeface="Segoe UI" panose="020B0502040204020203" pitchFamily="34" charset="0"/>
              <a:cs typeface="Segoe UI" panose="020B0502040204020203" pitchFamily="34" charset="0"/>
            </a:endParaRPr>
          </a:p>
        </p:txBody>
      </p:sp>
      <p:sp>
        <p:nvSpPr>
          <p:cNvPr id="2" name="テキスト ボックス 1">
            <a:extLst>
              <a:ext uri="{FF2B5EF4-FFF2-40B4-BE49-F238E27FC236}">
                <a16:creationId xmlns:a16="http://schemas.microsoft.com/office/drawing/2014/main" id="{C4FDD729-24E2-3611-45AD-68EF09053953}"/>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.22</a:t>
            </a:r>
          </a:p>
        </p:txBody>
      </p:sp>
    </p:spTree>
    <p:extLst>
      <p:ext uri="{BB962C8B-B14F-4D97-AF65-F5344CB8AC3E}">
        <p14:creationId xmlns:p14="http://schemas.microsoft.com/office/powerpoint/2010/main" val="1832445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A2A6E-5834-1A4D-BC26-4FB05AD935D3}"/>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871975B2-9A3C-7CF1-3CA8-5EBECF1785B4}"/>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2601D2AA-2F46-2D1F-E19C-CBACAEFBDB1B}"/>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2" name="テキスト ボックス 1">
            <a:extLst>
              <a:ext uri="{FF2B5EF4-FFF2-40B4-BE49-F238E27FC236}">
                <a16:creationId xmlns:a16="http://schemas.microsoft.com/office/drawing/2014/main" id="{6C5C0EED-8AB8-CFE6-784F-85BC028C3CD2}"/>
              </a:ext>
            </a:extLst>
          </p:cNvPr>
          <p:cNvSpPr txBox="1"/>
          <p:nvPr/>
        </p:nvSpPr>
        <p:spPr>
          <a:xfrm>
            <a:off x="238087" y="527303"/>
            <a:ext cx="3239990"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予約一覧“キャンセル”について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5" name="テキスト ボックス 4">
            <a:extLst>
              <a:ext uri="{FF2B5EF4-FFF2-40B4-BE49-F238E27FC236}">
                <a16:creationId xmlns:a16="http://schemas.microsoft.com/office/drawing/2014/main" id="{6A1A3E34-E271-A883-9F48-CEF2E63A15E9}"/>
              </a:ext>
            </a:extLst>
          </p:cNvPr>
          <p:cNvSpPr txBox="1"/>
          <p:nvPr/>
        </p:nvSpPr>
        <p:spPr>
          <a:xfrm>
            <a:off x="681708" y="1197552"/>
            <a:ext cx="5004896"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キャンセルを選択すると、予約のキャンセルが可能です。</a:t>
            </a:r>
            <a:endParaRPr lang="en-US" altLang="ja-JP" sz="1400" b="1" dirty="0">
              <a:latin typeface="游ゴシック" panose="020B0400000000000000" pitchFamily="50" charset="-128"/>
              <a:ea typeface="游ゴシック" panose="020B0400000000000000" pitchFamily="50" charset="-128"/>
            </a:endParaRPr>
          </a:p>
        </p:txBody>
      </p:sp>
      <p:sp>
        <p:nvSpPr>
          <p:cNvPr id="6" name="グラフィックス 408">
            <a:extLst>
              <a:ext uri="{FF2B5EF4-FFF2-40B4-BE49-F238E27FC236}">
                <a16:creationId xmlns:a16="http://schemas.microsoft.com/office/drawing/2014/main" id="{269258D6-C03B-BE66-46BB-6AB8D7920C30}"/>
              </a:ext>
            </a:extLst>
          </p:cNvPr>
          <p:cNvSpPr/>
          <p:nvPr/>
        </p:nvSpPr>
        <p:spPr>
          <a:xfrm>
            <a:off x="6352826" y="3024043"/>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pic>
        <p:nvPicPr>
          <p:cNvPr id="7" name="図 6">
            <a:extLst>
              <a:ext uri="{FF2B5EF4-FFF2-40B4-BE49-F238E27FC236}">
                <a16:creationId xmlns:a16="http://schemas.microsoft.com/office/drawing/2014/main" id="{22056D92-404A-308A-B30F-045C45411D18}"/>
              </a:ext>
            </a:extLst>
          </p:cNvPr>
          <p:cNvPicPr>
            <a:picLocks noChangeAspect="1"/>
          </p:cNvPicPr>
          <p:nvPr/>
        </p:nvPicPr>
        <p:blipFill>
          <a:blip r:embed="rId3"/>
          <a:stretch>
            <a:fillRect/>
          </a:stretch>
        </p:blipFill>
        <p:spPr>
          <a:xfrm>
            <a:off x="238088" y="2266940"/>
            <a:ext cx="5258360" cy="1002385"/>
          </a:xfrm>
          <a:prstGeom prst="rect">
            <a:avLst/>
          </a:prstGeom>
        </p:spPr>
      </p:pic>
      <p:sp>
        <p:nvSpPr>
          <p:cNvPr id="8" name="吹き出し: 角を丸めた四角形 7">
            <a:extLst>
              <a:ext uri="{FF2B5EF4-FFF2-40B4-BE49-F238E27FC236}">
                <a16:creationId xmlns:a16="http://schemas.microsoft.com/office/drawing/2014/main" id="{902D4451-6B2A-0006-D968-5FA550186191}"/>
              </a:ext>
            </a:extLst>
          </p:cNvPr>
          <p:cNvSpPr/>
          <p:nvPr/>
        </p:nvSpPr>
        <p:spPr>
          <a:xfrm>
            <a:off x="979158" y="3697794"/>
            <a:ext cx="2085589" cy="1316333"/>
          </a:xfrm>
          <a:prstGeom prst="wedgeRoundRectCallout">
            <a:avLst>
              <a:gd name="adj1" fmla="val 43396"/>
              <a:gd name="adj2" fmla="val -94206"/>
              <a:gd name="adj3" fmla="val 16667"/>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30C93849-5D7A-5CC2-FA4A-E8F004A6A4F4}"/>
              </a:ext>
            </a:extLst>
          </p:cNvPr>
          <p:cNvPicPr>
            <a:picLocks noChangeAspect="1"/>
          </p:cNvPicPr>
          <p:nvPr/>
        </p:nvPicPr>
        <p:blipFill>
          <a:blip r:embed="rId4"/>
          <a:stretch>
            <a:fillRect/>
          </a:stretch>
        </p:blipFill>
        <p:spPr>
          <a:xfrm>
            <a:off x="1335236" y="3979480"/>
            <a:ext cx="1362265" cy="781159"/>
          </a:xfrm>
          <a:prstGeom prst="rect">
            <a:avLst/>
          </a:prstGeom>
        </p:spPr>
      </p:pic>
      <p:sp>
        <p:nvSpPr>
          <p:cNvPr id="10" name="正方形/長方形 9">
            <a:extLst>
              <a:ext uri="{FF2B5EF4-FFF2-40B4-BE49-F238E27FC236}">
                <a16:creationId xmlns:a16="http://schemas.microsoft.com/office/drawing/2014/main" id="{F6A0BE03-2B82-8081-5E00-E9FAFB5A7C5F}"/>
              </a:ext>
            </a:extLst>
          </p:cNvPr>
          <p:cNvSpPr/>
          <p:nvPr/>
        </p:nvSpPr>
        <p:spPr>
          <a:xfrm>
            <a:off x="1788607" y="4440917"/>
            <a:ext cx="908894" cy="307394"/>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7BF8F4-A249-1AB8-CF07-6E780E085A3C}"/>
              </a:ext>
            </a:extLst>
          </p:cNvPr>
          <p:cNvPicPr>
            <a:picLocks noChangeAspect="1"/>
          </p:cNvPicPr>
          <p:nvPr/>
        </p:nvPicPr>
        <p:blipFill>
          <a:blip r:embed="rId5"/>
          <a:stretch>
            <a:fillRect/>
          </a:stretch>
        </p:blipFill>
        <p:spPr>
          <a:xfrm>
            <a:off x="3420825" y="3685466"/>
            <a:ext cx="2657846" cy="2567346"/>
          </a:xfrm>
          <a:prstGeom prst="rect">
            <a:avLst/>
          </a:prstGeom>
          <a:ln w="19050">
            <a:solidFill>
              <a:srgbClr val="FF0000"/>
            </a:solidFill>
          </a:ln>
        </p:spPr>
      </p:pic>
      <p:pic>
        <p:nvPicPr>
          <p:cNvPr id="14" name="図 13">
            <a:extLst>
              <a:ext uri="{FF2B5EF4-FFF2-40B4-BE49-F238E27FC236}">
                <a16:creationId xmlns:a16="http://schemas.microsoft.com/office/drawing/2014/main" id="{602D0EF6-3657-9682-4A37-A725F28B21C5}"/>
              </a:ext>
            </a:extLst>
          </p:cNvPr>
          <p:cNvPicPr>
            <a:picLocks noChangeAspect="1"/>
          </p:cNvPicPr>
          <p:nvPr/>
        </p:nvPicPr>
        <p:blipFill>
          <a:blip r:embed="rId6"/>
          <a:stretch>
            <a:fillRect/>
          </a:stretch>
        </p:blipFill>
        <p:spPr>
          <a:xfrm>
            <a:off x="7016754" y="1979824"/>
            <a:ext cx="4403052" cy="1449176"/>
          </a:xfrm>
          <a:prstGeom prst="rect">
            <a:avLst/>
          </a:prstGeom>
          <a:ln>
            <a:solidFill>
              <a:srgbClr val="F8F8F9"/>
            </a:solidFill>
          </a:ln>
        </p:spPr>
      </p:pic>
      <p:sp>
        <p:nvSpPr>
          <p:cNvPr id="15" name="テキスト ボックス 14">
            <a:extLst>
              <a:ext uri="{FF2B5EF4-FFF2-40B4-BE49-F238E27FC236}">
                <a16:creationId xmlns:a16="http://schemas.microsoft.com/office/drawing/2014/main" id="{5D3A20B6-9A66-C698-FC54-EBD852F57616}"/>
              </a:ext>
            </a:extLst>
          </p:cNvPr>
          <p:cNvSpPr txBox="1"/>
          <p:nvPr/>
        </p:nvSpPr>
        <p:spPr>
          <a:xfrm>
            <a:off x="7016754" y="1162830"/>
            <a:ext cx="4493538"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2.</a:t>
            </a:r>
            <a:r>
              <a:rPr lang="ja-JP" altLang="en-US" sz="1400" b="1" dirty="0">
                <a:latin typeface="游ゴシック" panose="020B0400000000000000" pitchFamily="50" charset="-128"/>
                <a:ea typeface="游ゴシック" panose="020B0400000000000000" pitchFamily="50" charset="-128"/>
              </a:rPr>
              <a:t>キャンセルすると予約一覧から予約が無くなり。</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自動的にキャンセルメールが予約者に送られます。</a:t>
            </a:r>
            <a:endParaRPr lang="en-US" altLang="ja-JP" sz="1400" b="1" dirty="0">
              <a:latin typeface="游ゴシック" panose="020B0400000000000000" pitchFamily="50" charset="-128"/>
              <a:ea typeface="游ゴシック" panose="020B0400000000000000" pitchFamily="50" charset="-128"/>
            </a:endParaRPr>
          </a:p>
        </p:txBody>
      </p:sp>
      <p:pic>
        <p:nvPicPr>
          <p:cNvPr id="18" name="図 17">
            <a:extLst>
              <a:ext uri="{FF2B5EF4-FFF2-40B4-BE49-F238E27FC236}">
                <a16:creationId xmlns:a16="http://schemas.microsoft.com/office/drawing/2014/main" id="{F2B2E160-EE7C-650F-19DE-D6E03A4F348A}"/>
              </a:ext>
            </a:extLst>
          </p:cNvPr>
          <p:cNvPicPr>
            <a:picLocks noChangeAspect="1"/>
          </p:cNvPicPr>
          <p:nvPr/>
        </p:nvPicPr>
        <p:blipFill>
          <a:blip r:embed="rId7"/>
          <a:stretch>
            <a:fillRect/>
          </a:stretch>
        </p:blipFill>
        <p:spPr>
          <a:xfrm>
            <a:off x="8706586" y="3025640"/>
            <a:ext cx="3004672" cy="2830553"/>
          </a:xfrm>
          <a:prstGeom prst="rect">
            <a:avLst/>
          </a:prstGeom>
          <a:ln w="19050">
            <a:solidFill>
              <a:srgbClr val="FF0000"/>
            </a:solidFill>
          </a:ln>
        </p:spPr>
      </p:pic>
      <p:sp>
        <p:nvSpPr>
          <p:cNvPr id="19" name="正方形/長方形 18">
            <a:extLst>
              <a:ext uri="{FF2B5EF4-FFF2-40B4-BE49-F238E27FC236}">
                <a16:creationId xmlns:a16="http://schemas.microsoft.com/office/drawing/2014/main" id="{5AC3EF6A-CABA-3A1B-250B-76B34C0C6732}"/>
              </a:ext>
            </a:extLst>
          </p:cNvPr>
          <p:cNvSpPr/>
          <p:nvPr/>
        </p:nvSpPr>
        <p:spPr>
          <a:xfrm>
            <a:off x="3504009" y="5827071"/>
            <a:ext cx="963294" cy="329111"/>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23ACE946-23D9-68CC-253C-1F96F9E62BA2}"/>
              </a:ext>
            </a:extLst>
          </p:cNvPr>
          <p:cNvSpPr txBox="1"/>
          <p:nvPr/>
        </p:nvSpPr>
        <p:spPr>
          <a:xfrm>
            <a:off x="7169630" y="6041006"/>
            <a:ext cx="4541628" cy="523220"/>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キャンセルすると、送られた</a:t>
            </a:r>
            <a:r>
              <a:rPr lang="en-US" altLang="ja-JP" sz="1400" b="1" dirty="0">
                <a:solidFill>
                  <a:srgbClr val="FF0000"/>
                </a:solidFill>
                <a:latin typeface="游ゴシック" panose="020B0400000000000000" pitchFamily="50" charset="-128"/>
                <a:ea typeface="游ゴシック" panose="020B0400000000000000" pitchFamily="50" charset="-128"/>
              </a:rPr>
              <a:t>QR</a:t>
            </a:r>
            <a:r>
              <a:rPr lang="ja-JP" altLang="en-US" sz="1400" b="1" dirty="0">
                <a:solidFill>
                  <a:srgbClr val="FF0000"/>
                </a:solidFill>
                <a:latin typeface="游ゴシック" panose="020B0400000000000000" pitchFamily="50" charset="-128"/>
                <a:ea typeface="游ゴシック" panose="020B0400000000000000" pitchFamily="50" charset="-128"/>
              </a:rPr>
              <a:t>コード</a:t>
            </a:r>
            <a:r>
              <a:rPr lang="en-US" altLang="ja-JP" sz="1400" b="1" dirty="0">
                <a:solidFill>
                  <a:srgbClr val="FF0000"/>
                </a:solidFill>
                <a:latin typeface="游ゴシック" panose="020B0400000000000000" pitchFamily="50" charset="-128"/>
                <a:ea typeface="游ゴシック" panose="020B0400000000000000" pitchFamily="50" charset="-128"/>
              </a:rPr>
              <a:t>(</a:t>
            </a:r>
            <a:r>
              <a:rPr lang="ja-JP" altLang="en-US" sz="1400" b="1" dirty="0">
                <a:solidFill>
                  <a:srgbClr val="FF0000"/>
                </a:solidFill>
                <a:latin typeface="游ゴシック" panose="020B0400000000000000" pitchFamily="50" charset="-128"/>
                <a:ea typeface="游ゴシック" panose="020B0400000000000000" pitchFamily="50" charset="-128"/>
              </a:rPr>
              <a:t>認証コード</a:t>
            </a:r>
            <a:r>
              <a:rPr lang="en-US" altLang="ja-JP" sz="1400" b="1" dirty="0">
                <a:solidFill>
                  <a:srgbClr val="FF0000"/>
                </a:solidFill>
                <a:latin typeface="游ゴシック" panose="020B0400000000000000" pitchFamily="50" charset="-128"/>
                <a:ea typeface="游ゴシック" panose="020B0400000000000000" pitchFamily="50" charset="-128"/>
              </a:rPr>
              <a:t>)</a:t>
            </a:r>
            <a:r>
              <a:rPr lang="ja-JP" altLang="en-US" sz="1400" b="1" dirty="0">
                <a:solidFill>
                  <a:srgbClr val="FF0000"/>
                </a:solidFill>
                <a:latin typeface="游ゴシック" panose="020B0400000000000000" pitchFamily="50" charset="-128"/>
                <a:ea typeface="游ゴシック" panose="020B0400000000000000" pitchFamily="50" charset="-128"/>
              </a:rPr>
              <a:t>や</a:t>
            </a:r>
            <a:endParaRPr lang="en-US" altLang="ja-JP" sz="1400" b="1" dirty="0">
              <a:solidFill>
                <a:srgbClr val="FF0000"/>
              </a:solidFill>
              <a:latin typeface="游ゴシック" panose="020B0400000000000000" pitchFamily="50" charset="-128"/>
              <a:ea typeface="游ゴシック" panose="020B0400000000000000" pitchFamily="50"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鍵ナンバーは利用できなくなります。</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4E6505A9-88E2-8C86-C8F4-0EF0F38F82C3}"/>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.23</a:t>
            </a:r>
          </a:p>
        </p:txBody>
      </p:sp>
    </p:spTree>
    <p:extLst>
      <p:ext uri="{BB962C8B-B14F-4D97-AF65-F5344CB8AC3E}">
        <p14:creationId xmlns:p14="http://schemas.microsoft.com/office/powerpoint/2010/main" val="58884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38ACB-B062-9EFC-F94C-FECA658079BE}"/>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DC1C9487-A72B-468F-EA86-F76167B0BA55}"/>
              </a:ext>
            </a:extLst>
          </p:cNvPr>
          <p:cNvSpPr txBox="1">
            <a:spLocks/>
          </p:cNvSpPr>
          <p:nvPr/>
        </p:nvSpPr>
        <p:spPr>
          <a:xfrm>
            <a:off x="2502701" y="2508150"/>
            <a:ext cx="7186583" cy="1683538"/>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どの予約サイトからの予約か</a:t>
            </a: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判別する方法について</a:t>
            </a:r>
            <a:endParaRPr lang="en-US" altLang="ja-JP" dirty="0">
              <a:latin typeface="Segoe UI" panose="020B0502040204020203" pitchFamily="34" charset="0"/>
              <a:cs typeface="Segoe UI" panose="020B0502040204020203" pitchFamily="34" charset="0"/>
            </a:endParaRPr>
          </a:p>
        </p:txBody>
      </p:sp>
      <p:sp>
        <p:nvSpPr>
          <p:cNvPr id="2" name="テキスト ボックス 1">
            <a:extLst>
              <a:ext uri="{FF2B5EF4-FFF2-40B4-BE49-F238E27FC236}">
                <a16:creationId xmlns:a16="http://schemas.microsoft.com/office/drawing/2014/main" id="{DC1DC5A1-35A8-60AF-2915-FFCC62FB831E}"/>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.24</a:t>
            </a:r>
          </a:p>
        </p:txBody>
      </p:sp>
    </p:spTree>
    <p:extLst>
      <p:ext uri="{BB962C8B-B14F-4D97-AF65-F5344CB8AC3E}">
        <p14:creationId xmlns:p14="http://schemas.microsoft.com/office/powerpoint/2010/main" val="3079784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E938F-6301-BE22-147B-D55E0E714C1A}"/>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F1337E52-2A8F-D009-8C7A-E2B69845B95C}"/>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C95AC6C-AC21-92B7-477F-49BF1F03CEE2}"/>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2" name="グラフィックス 408">
            <a:extLst>
              <a:ext uri="{FF2B5EF4-FFF2-40B4-BE49-F238E27FC236}">
                <a16:creationId xmlns:a16="http://schemas.microsoft.com/office/drawing/2014/main" id="{F83B13A2-FA43-9280-E660-792966C8E0EB}"/>
              </a:ext>
            </a:extLst>
          </p:cNvPr>
          <p:cNvSpPr/>
          <p:nvPr/>
        </p:nvSpPr>
        <p:spPr>
          <a:xfrm>
            <a:off x="6004989" y="3475669"/>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
        <p:nvSpPr>
          <p:cNvPr id="5" name="テキスト ボックス 4">
            <a:extLst>
              <a:ext uri="{FF2B5EF4-FFF2-40B4-BE49-F238E27FC236}">
                <a16:creationId xmlns:a16="http://schemas.microsoft.com/office/drawing/2014/main" id="{E90F9E6B-F404-B323-544A-CCF41CD10008}"/>
              </a:ext>
            </a:extLst>
          </p:cNvPr>
          <p:cNvSpPr txBox="1"/>
          <p:nvPr/>
        </p:nvSpPr>
        <p:spPr>
          <a:xfrm>
            <a:off x="1356436" y="1048969"/>
            <a:ext cx="3379451"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施設の一覧から“修正”を選択します。</a:t>
            </a:r>
            <a:endParaRPr lang="en-US" altLang="ja-JP" sz="14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1DBD1AB8-5BB0-67A6-CB79-8F6EEDCB8237}"/>
              </a:ext>
            </a:extLst>
          </p:cNvPr>
          <p:cNvSpPr txBox="1"/>
          <p:nvPr/>
        </p:nvSpPr>
        <p:spPr>
          <a:xfrm>
            <a:off x="238087" y="527303"/>
            <a:ext cx="5634876"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どの予約サイトから予約されたか判別する方法について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3" name="テキスト ボックス 2">
            <a:extLst>
              <a:ext uri="{FF2B5EF4-FFF2-40B4-BE49-F238E27FC236}">
                <a16:creationId xmlns:a16="http://schemas.microsoft.com/office/drawing/2014/main" id="{06B391D3-2AB5-F85C-9322-8CCA19D85677}"/>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.25</a:t>
            </a:r>
          </a:p>
        </p:txBody>
      </p:sp>
      <p:pic>
        <p:nvPicPr>
          <p:cNvPr id="6" name="図 5">
            <a:extLst>
              <a:ext uri="{FF2B5EF4-FFF2-40B4-BE49-F238E27FC236}">
                <a16:creationId xmlns:a16="http://schemas.microsoft.com/office/drawing/2014/main" id="{3F0CF704-0B19-FE8E-F2C9-CB9D33C4C9FB}"/>
              </a:ext>
            </a:extLst>
          </p:cNvPr>
          <p:cNvPicPr>
            <a:picLocks noChangeAspect="1"/>
          </p:cNvPicPr>
          <p:nvPr/>
        </p:nvPicPr>
        <p:blipFill>
          <a:blip r:embed="rId3"/>
          <a:stretch>
            <a:fillRect/>
          </a:stretch>
        </p:blipFill>
        <p:spPr>
          <a:xfrm>
            <a:off x="667748" y="1738128"/>
            <a:ext cx="4920882" cy="4689471"/>
          </a:xfrm>
          <a:prstGeom prst="rect">
            <a:avLst/>
          </a:prstGeom>
          <a:ln>
            <a:solidFill>
              <a:schemeClr val="accent3">
                <a:lumMod val="20000"/>
                <a:lumOff val="80000"/>
              </a:schemeClr>
            </a:solidFill>
          </a:ln>
        </p:spPr>
      </p:pic>
      <p:sp>
        <p:nvSpPr>
          <p:cNvPr id="9" name="正方形/長方形 8">
            <a:extLst>
              <a:ext uri="{FF2B5EF4-FFF2-40B4-BE49-F238E27FC236}">
                <a16:creationId xmlns:a16="http://schemas.microsoft.com/office/drawing/2014/main" id="{2BC4D887-4D8F-FD97-3699-DE5E0E7C616F}"/>
              </a:ext>
            </a:extLst>
          </p:cNvPr>
          <p:cNvSpPr/>
          <p:nvPr/>
        </p:nvSpPr>
        <p:spPr>
          <a:xfrm>
            <a:off x="4788003" y="5676019"/>
            <a:ext cx="343060" cy="267128"/>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DA18E132-9D64-4192-7D97-3F9E347233AE}"/>
              </a:ext>
            </a:extLst>
          </p:cNvPr>
          <p:cNvPicPr>
            <a:picLocks noChangeAspect="1"/>
          </p:cNvPicPr>
          <p:nvPr/>
        </p:nvPicPr>
        <p:blipFill>
          <a:blip r:embed="rId4"/>
          <a:stretch>
            <a:fillRect/>
          </a:stretch>
        </p:blipFill>
        <p:spPr>
          <a:xfrm>
            <a:off x="6459057" y="1927880"/>
            <a:ext cx="5185278" cy="4031307"/>
          </a:xfrm>
          <a:prstGeom prst="rect">
            <a:avLst/>
          </a:prstGeom>
        </p:spPr>
      </p:pic>
      <p:sp>
        <p:nvSpPr>
          <p:cNvPr id="13" name="テキスト ボックス 12">
            <a:extLst>
              <a:ext uri="{FF2B5EF4-FFF2-40B4-BE49-F238E27FC236}">
                <a16:creationId xmlns:a16="http://schemas.microsoft.com/office/drawing/2014/main" id="{A352A0A9-B733-E7AE-C313-D3E549532DAE}"/>
              </a:ext>
            </a:extLst>
          </p:cNvPr>
          <p:cNvSpPr txBox="1"/>
          <p:nvPr/>
        </p:nvSpPr>
        <p:spPr>
          <a:xfrm>
            <a:off x="5772489" y="1048969"/>
            <a:ext cx="6263253" cy="738664"/>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2.</a:t>
            </a:r>
            <a:r>
              <a:rPr lang="ja-JP" altLang="en-US" sz="1400" b="1" dirty="0">
                <a:latin typeface="游ゴシック" panose="020B0400000000000000" pitchFamily="50" charset="-128"/>
                <a:ea typeface="游ゴシック" panose="020B0400000000000000" pitchFamily="50" charset="-128"/>
              </a:rPr>
              <a:t>修正画面にて下までスクロールすると、予約サイトの入力事項を“あり”に</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選択すると、予約一覧から新規登録する際にどこからの予約か入力できる</a:t>
            </a:r>
            <a:endParaRPr lang="en-US" altLang="ja-JP" sz="1400" b="1" dirty="0">
              <a:latin typeface="游ゴシック" panose="020B0400000000000000" pitchFamily="50" charset="-128"/>
              <a:ea typeface="游ゴシック" panose="020B0400000000000000" pitchFamily="50" charset="-128"/>
            </a:endParaRPr>
          </a:p>
          <a:p>
            <a:r>
              <a:rPr lang="en-US" altLang="ja-JP" sz="1400" b="1" dirty="0">
                <a:latin typeface="游ゴシック" panose="020B0400000000000000" pitchFamily="50" charset="-128"/>
                <a:ea typeface="游ゴシック" panose="020B0400000000000000" pitchFamily="50" charset="-128"/>
              </a:rPr>
              <a:t>   </a:t>
            </a:r>
            <a:r>
              <a:rPr lang="ja-JP" altLang="en-US" sz="1400" b="1" dirty="0">
                <a:latin typeface="游ゴシック" panose="020B0400000000000000" pitchFamily="50" charset="-128"/>
                <a:ea typeface="游ゴシック" panose="020B0400000000000000" pitchFamily="50" charset="-128"/>
              </a:rPr>
              <a:t>ようになります。</a:t>
            </a:r>
            <a:endParaRPr lang="en-US" altLang="ja-JP" sz="1400" b="1" dirty="0">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6CAE49E8-E8DA-A833-F4D0-50BB365AEEE2}"/>
              </a:ext>
            </a:extLst>
          </p:cNvPr>
          <p:cNvSpPr/>
          <p:nvPr/>
        </p:nvSpPr>
        <p:spPr>
          <a:xfrm>
            <a:off x="8735421" y="3523737"/>
            <a:ext cx="632549" cy="292334"/>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5955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95E90-02D5-934F-104A-A64A30A9F831}"/>
            </a:ext>
          </a:extLst>
        </p:cNvPr>
        <p:cNvGrpSpPr/>
        <p:nvPr/>
      </p:nvGrpSpPr>
      <p:grpSpPr>
        <a:xfrm>
          <a:off x="0" y="0"/>
          <a:ext cx="0" cy="0"/>
          <a:chOff x="0" y="0"/>
          <a:chExt cx="0" cy="0"/>
        </a:xfrm>
      </p:grpSpPr>
      <p:pic>
        <p:nvPicPr>
          <p:cNvPr id="18" name="図 17">
            <a:extLst>
              <a:ext uri="{FF2B5EF4-FFF2-40B4-BE49-F238E27FC236}">
                <a16:creationId xmlns:a16="http://schemas.microsoft.com/office/drawing/2014/main" id="{FB6C1411-7C03-FB60-9E59-60141045FAE2}"/>
              </a:ext>
            </a:extLst>
          </p:cNvPr>
          <p:cNvPicPr>
            <a:picLocks noChangeAspect="1"/>
          </p:cNvPicPr>
          <p:nvPr/>
        </p:nvPicPr>
        <p:blipFill>
          <a:blip r:embed="rId3"/>
          <a:stretch>
            <a:fillRect/>
          </a:stretch>
        </p:blipFill>
        <p:spPr>
          <a:xfrm>
            <a:off x="503925" y="1670322"/>
            <a:ext cx="4920883" cy="3316247"/>
          </a:xfrm>
          <a:prstGeom prst="rect">
            <a:avLst/>
          </a:prstGeom>
        </p:spPr>
      </p:pic>
      <p:cxnSp>
        <p:nvCxnSpPr>
          <p:cNvPr id="55" name="直線コネクタ 54">
            <a:extLst>
              <a:ext uri="{FF2B5EF4-FFF2-40B4-BE49-F238E27FC236}">
                <a16:creationId xmlns:a16="http://schemas.microsoft.com/office/drawing/2014/main" id="{774362EA-8A2C-B947-AF1D-1D8FAAC84792}"/>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A7C794BC-04A4-BEE0-D5B7-69CC11AEA42F}"/>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2" name="グラフィックス 408">
            <a:extLst>
              <a:ext uri="{FF2B5EF4-FFF2-40B4-BE49-F238E27FC236}">
                <a16:creationId xmlns:a16="http://schemas.microsoft.com/office/drawing/2014/main" id="{BB6CD236-2598-AE5B-DB80-C7241B3CA87D}"/>
              </a:ext>
            </a:extLst>
          </p:cNvPr>
          <p:cNvSpPr/>
          <p:nvPr/>
        </p:nvSpPr>
        <p:spPr>
          <a:xfrm>
            <a:off x="6164461" y="3545391"/>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
        <p:nvSpPr>
          <p:cNvPr id="7" name="正方形/長方形 6">
            <a:extLst>
              <a:ext uri="{FF2B5EF4-FFF2-40B4-BE49-F238E27FC236}">
                <a16:creationId xmlns:a16="http://schemas.microsoft.com/office/drawing/2014/main" id="{64F1C1BF-3869-19AA-D2B8-B9207E5DC717}"/>
              </a:ext>
            </a:extLst>
          </p:cNvPr>
          <p:cNvSpPr/>
          <p:nvPr/>
        </p:nvSpPr>
        <p:spPr>
          <a:xfrm>
            <a:off x="2629781" y="2403789"/>
            <a:ext cx="2795027" cy="1597510"/>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460E596-FCA9-6F83-4376-C9A7B82A2C78}"/>
              </a:ext>
            </a:extLst>
          </p:cNvPr>
          <p:cNvSpPr txBox="1"/>
          <p:nvPr/>
        </p:nvSpPr>
        <p:spPr>
          <a:xfrm>
            <a:off x="395098" y="1048969"/>
            <a:ext cx="4134465"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3.</a:t>
            </a:r>
            <a:r>
              <a:rPr lang="ja-JP" altLang="en-US" sz="1400" b="1" dirty="0">
                <a:latin typeface="游ゴシック" panose="020B0400000000000000" pitchFamily="50" charset="-128"/>
                <a:ea typeface="游ゴシック" panose="020B0400000000000000" pitchFamily="50" charset="-128"/>
              </a:rPr>
              <a:t>予約サイトの選択肢にご利用の</a:t>
            </a:r>
            <a:r>
              <a:rPr lang="en-US" altLang="ja-JP" sz="1400" b="1" dirty="0">
                <a:latin typeface="游ゴシック" panose="020B0400000000000000" pitchFamily="50" charset="-128"/>
                <a:ea typeface="游ゴシック" panose="020B0400000000000000" pitchFamily="50" charset="-128"/>
              </a:rPr>
              <a:t>OTA</a:t>
            </a:r>
            <a:r>
              <a:rPr lang="ja-JP" altLang="en-US" sz="1400" b="1" dirty="0">
                <a:latin typeface="游ゴシック" panose="020B0400000000000000" pitchFamily="50" charset="-128"/>
                <a:ea typeface="游ゴシック" panose="020B0400000000000000" pitchFamily="50" charset="-128"/>
              </a:rPr>
              <a:t>を入力し、</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確認を押し、後の確認画面で更新を押します。</a:t>
            </a:r>
            <a:endParaRPr lang="en-US" altLang="ja-JP" sz="14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380D0D99-FAF8-A130-C4CA-5BEB482D4717}"/>
              </a:ext>
            </a:extLst>
          </p:cNvPr>
          <p:cNvSpPr/>
          <p:nvPr/>
        </p:nvSpPr>
        <p:spPr>
          <a:xfrm>
            <a:off x="553859" y="4538563"/>
            <a:ext cx="940459" cy="448006"/>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C3ED9321-5C1B-3477-9779-4C56F9196F9E}"/>
              </a:ext>
            </a:extLst>
          </p:cNvPr>
          <p:cNvPicPr>
            <a:picLocks noChangeAspect="1"/>
          </p:cNvPicPr>
          <p:nvPr/>
        </p:nvPicPr>
        <p:blipFill>
          <a:blip r:embed="rId4"/>
          <a:stretch>
            <a:fillRect/>
          </a:stretch>
        </p:blipFill>
        <p:spPr>
          <a:xfrm>
            <a:off x="3242613" y="4415813"/>
            <a:ext cx="2361788" cy="2111030"/>
          </a:xfrm>
          <a:prstGeom prst="rect">
            <a:avLst/>
          </a:prstGeom>
          <a:ln w="19050">
            <a:solidFill>
              <a:srgbClr val="FF0000"/>
            </a:solidFill>
          </a:ln>
        </p:spPr>
      </p:pic>
      <p:sp>
        <p:nvSpPr>
          <p:cNvPr id="24" name="正方形/長方形 23">
            <a:extLst>
              <a:ext uri="{FF2B5EF4-FFF2-40B4-BE49-F238E27FC236}">
                <a16:creationId xmlns:a16="http://schemas.microsoft.com/office/drawing/2014/main" id="{D35D1593-E95F-1A46-6EB9-0490B4A5514F}"/>
              </a:ext>
            </a:extLst>
          </p:cNvPr>
          <p:cNvSpPr/>
          <p:nvPr/>
        </p:nvSpPr>
        <p:spPr>
          <a:xfrm>
            <a:off x="3272452" y="6198480"/>
            <a:ext cx="814647" cy="290664"/>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A2C15EA-A9CB-2A2F-F3B4-EBC5E2333FB7}"/>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.26</a:t>
            </a:r>
          </a:p>
        </p:txBody>
      </p:sp>
      <p:sp>
        <p:nvSpPr>
          <p:cNvPr id="4" name="テキスト ボックス 3">
            <a:extLst>
              <a:ext uri="{FF2B5EF4-FFF2-40B4-BE49-F238E27FC236}">
                <a16:creationId xmlns:a16="http://schemas.microsoft.com/office/drawing/2014/main" id="{40D7E1E7-B0F7-A3C7-3EAF-E9610907B016}"/>
              </a:ext>
            </a:extLst>
          </p:cNvPr>
          <p:cNvSpPr txBox="1"/>
          <p:nvPr/>
        </p:nvSpPr>
        <p:spPr>
          <a:xfrm>
            <a:off x="238087" y="527303"/>
            <a:ext cx="5634876"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どの予約サイトから予約されたか判別する方法について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pic>
        <p:nvPicPr>
          <p:cNvPr id="6" name="図 5">
            <a:extLst>
              <a:ext uri="{FF2B5EF4-FFF2-40B4-BE49-F238E27FC236}">
                <a16:creationId xmlns:a16="http://schemas.microsoft.com/office/drawing/2014/main" id="{28B56E3D-8B62-A307-81EE-BEEB95ED1292}"/>
              </a:ext>
            </a:extLst>
          </p:cNvPr>
          <p:cNvPicPr>
            <a:picLocks noChangeAspect="1"/>
          </p:cNvPicPr>
          <p:nvPr/>
        </p:nvPicPr>
        <p:blipFill>
          <a:blip r:embed="rId5"/>
          <a:stretch>
            <a:fillRect/>
          </a:stretch>
        </p:blipFill>
        <p:spPr>
          <a:xfrm>
            <a:off x="6903859" y="1729456"/>
            <a:ext cx="4526272" cy="4212914"/>
          </a:xfrm>
          <a:prstGeom prst="rect">
            <a:avLst/>
          </a:prstGeom>
        </p:spPr>
      </p:pic>
      <p:sp>
        <p:nvSpPr>
          <p:cNvPr id="9" name="テキスト ボックス 8">
            <a:extLst>
              <a:ext uri="{FF2B5EF4-FFF2-40B4-BE49-F238E27FC236}">
                <a16:creationId xmlns:a16="http://schemas.microsoft.com/office/drawing/2014/main" id="{41A15607-4815-BFD3-2587-C34666A8B547}"/>
              </a:ext>
            </a:extLst>
          </p:cNvPr>
          <p:cNvSpPr txBox="1"/>
          <p:nvPr/>
        </p:nvSpPr>
        <p:spPr>
          <a:xfrm>
            <a:off x="6767194" y="1048969"/>
            <a:ext cx="4286751"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4.</a:t>
            </a:r>
            <a:r>
              <a:rPr lang="ja-JP" altLang="en-US" sz="1400" b="1" dirty="0">
                <a:latin typeface="游ゴシック" panose="020B0400000000000000" pitchFamily="50" charset="-128"/>
                <a:ea typeface="游ゴシック" panose="020B0400000000000000" pitchFamily="50" charset="-128"/>
              </a:rPr>
              <a:t>更新後、予約の一覧にて予約新規登録を行うと、</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予約サイトの入力項目が追加されています。</a:t>
            </a:r>
            <a:endParaRPr lang="en-US" altLang="ja-JP" sz="1400" b="1" dirty="0">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FF38C401-6A8C-2D55-4428-12A4A1AFACFD}"/>
              </a:ext>
            </a:extLst>
          </p:cNvPr>
          <p:cNvSpPr/>
          <p:nvPr/>
        </p:nvSpPr>
        <p:spPr>
          <a:xfrm>
            <a:off x="9018527" y="4799708"/>
            <a:ext cx="1497203" cy="1142662"/>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9019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35E7-8438-945B-2530-834130BB3EA6}"/>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DCE19E83-A103-AEB6-0D73-712C37C5C91F}"/>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E6F4E9D9-FB3B-CE53-A0FE-FA4CCDF89176}"/>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grpSp>
        <p:nvGrpSpPr>
          <p:cNvPr id="22" name="グループ化 21">
            <a:extLst>
              <a:ext uri="{FF2B5EF4-FFF2-40B4-BE49-F238E27FC236}">
                <a16:creationId xmlns:a16="http://schemas.microsoft.com/office/drawing/2014/main" id="{481EC9BE-A288-D2EB-265E-E311A4FC3106}"/>
              </a:ext>
            </a:extLst>
          </p:cNvPr>
          <p:cNvGrpSpPr/>
          <p:nvPr/>
        </p:nvGrpSpPr>
        <p:grpSpPr>
          <a:xfrm>
            <a:off x="1241389" y="1812832"/>
            <a:ext cx="3189757" cy="3999673"/>
            <a:chOff x="7306146" y="1644317"/>
            <a:chExt cx="3567736" cy="4278383"/>
          </a:xfrm>
        </p:grpSpPr>
        <p:pic>
          <p:nvPicPr>
            <p:cNvPr id="21" name="図 20">
              <a:extLst>
                <a:ext uri="{FF2B5EF4-FFF2-40B4-BE49-F238E27FC236}">
                  <a16:creationId xmlns:a16="http://schemas.microsoft.com/office/drawing/2014/main" id="{782A7F96-6095-4F27-4B5A-DB3ECF7043A3}"/>
                </a:ext>
              </a:extLst>
            </p:cNvPr>
            <p:cNvPicPr>
              <a:picLocks noChangeAspect="1"/>
            </p:cNvPicPr>
            <p:nvPr/>
          </p:nvPicPr>
          <p:blipFill>
            <a:blip r:embed="rId3"/>
            <a:stretch>
              <a:fillRect/>
            </a:stretch>
          </p:blipFill>
          <p:spPr>
            <a:xfrm>
              <a:off x="7306146" y="1644317"/>
              <a:ext cx="3567736" cy="4278383"/>
            </a:xfrm>
            <a:prstGeom prst="rect">
              <a:avLst/>
            </a:prstGeom>
            <a:ln w="19050">
              <a:solidFill>
                <a:srgbClr val="FF0000"/>
              </a:solidFill>
            </a:ln>
          </p:spPr>
        </p:pic>
        <p:sp>
          <p:nvSpPr>
            <p:cNvPr id="8" name="正方形/長方形 7">
              <a:extLst>
                <a:ext uri="{FF2B5EF4-FFF2-40B4-BE49-F238E27FC236}">
                  <a16:creationId xmlns:a16="http://schemas.microsoft.com/office/drawing/2014/main" id="{09CE7420-1932-4EC0-6A63-A20DFFB40F4D}"/>
                </a:ext>
              </a:extLst>
            </p:cNvPr>
            <p:cNvSpPr/>
            <p:nvPr/>
          </p:nvSpPr>
          <p:spPr>
            <a:xfrm>
              <a:off x="7399188" y="5114611"/>
              <a:ext cx="3392741" cy="752708"/>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a:extLst>
              <a:ext uri="{FF2B5EF4-FFF2-40B4-BE49-F238E27FC236}">
                <a16:creationId xmlns:a16="http://schemas.microsoft.com/office/drawing/2014/main" id="{45FF816F-D963-589F-F715-CD7051B076FB}"/>
              </a:ext>
            </a:extLst>
          </p:cNvPr>
          <p:cNvSpPr txBox="1"/>
          <p:nvPr/>
        </p:nvSpPr>
        <p:spPr>
          <a:xfrm>
            <a:off x="581277" y="6053148"/>
            <a:ext cx="5032147"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予約サイトの種類については、台帳に記載されております。</a:t>
            </a:r>
            <a:endParaRPr lang="en-US" altLang="ja-JP" sz="1400" b="1" dirty="0">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FD1A26C3-02A0-6BF4-79E2-3BF13FED924D}"/>
              </a:ext>
            </a:extLst>
          </p:cNvPr>
          <p:cNvSpPr txBox="1"/>
          <p:nvPr/>
        </p:nvSpPr>
        <p:spPr>
          <a:xfrm>
            <a:off x="581277" y="1048969"/>
            <a:ext cx="4673074" cy="523220"/>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宿泊者様で事前登録サイトから予約を入力する場合でも</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こちらの入力事項が追加されます。</a:t>
            </a:r>
            <a:endParaRPr lang="en-US" altLang="ja-JP" sz="1400" b="1"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8953771A-4E40-C064-28E9-2350353A3FE5}"/>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.27</a:t>
            </a:r>
          </a:p>
        </p:txBody>
      </p:sp>
      <p:sp>
        <p:nvSpPr>
          <p:cNvPr id="4" name="テキスト ボックス 3">
            <a:extLst>
              <a:ext uri="{FF2B5EF4-FFF2-40B4-BE49-F238E27FC236}">
                <a16:creationId xmlns:a16="http://schemas.microsoft.com/office/drawing/2014/main" id="{791EBB6D-EA23-2EBB-EDFE-3F03D6E5100D}"/>
              </a:ext>
            </a:extLst>
          </p:cNvPr>
          <p:cNvSpPr txBox="1"/>
          <p:nvPr/>
        </p:nvSpPr>
        <p:spPr>
          <a:xfrm>
            <a:off x="238087" y="527303"/>
            <a:ext cx="5634876"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どの予約サイトから予約されたか判別する方法について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Tree>
    <p:extLst>
      <p:ext uri="{BB962C8B-B14F-4D97-AF65-F5344CB8AC3E}">
        <p14:creationId xmlns:p14="http://schemas.microsoft.com/office/powerpoint/2010/main" val="280156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C30FE-6278-C928-D10F-0408C9635F0C}"/>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9D2C7080-7D19-4A06-1905-3E1F2FE0A278}"/>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9BBBF196-CE24-EF62-2E54-66617D4160AE}"/>
              </a:ext>
            </a:extLst>
          </p:cNvPr>
          <p:cNvSpPr txBox="1"/>
          <p:nvPr/>
        </p:nvSpPr>
        <p:spPr>
          <a:xfrm>
            <a:off x="136486" y="75079"/>
            <a:ext cx="4544834" cy="338554"/>
          </a:xfrm>
          <a:prstGeom prst="rect">
            <a:avLst/>
          </a:prstGeom>
          <a:noFill/>
          <a:effectLst/>
        </p:spPr>
        <p:txBody>
          <a:bodyPr wrap="none" rtlCol="0">
            <a:spAutoFit/>
          </a:bodyPr>
          <a:lstStyle/>
          <a:p>
            <a:r>
              <a:rPr kumimoji="1"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ストアサイトにてオプションを購入する方法</a:t>
            </a:r>
          </a:p>
        </p:txBody>
      </p:sp>
      <p:sp>
        <p:nvSpPr>
          <p:cNvPr id="4" name="テキスト ボックス 3">
            <a:extLst>
              <a:ext uri="{FF2B5EF4-FFF2-40B4-BE49-F238E27FC236}">
                <a16:creationId xmlns:a16="http://schemas.microsoft.com/office/drawing/2014/main" id="{60DA0830-84C2-2B93-5993-12BAB903EFD1}"/>
              </a:ext>
            </a:extLst>
          </p:cNvPr>
          <p:cNvSpPr txBox="1"/>
          <p:nvPr/>
        </p:nvSpPr>
        <p:spPr>
          <a:xfrm>
            <a:off x="1132632" y="598298"/>
            <a:ext cx="4107215"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3.</a:t>
            </a:r>
            <a:r>
              <a:rPr lang="ja-JP" altLang="en-US" sz="1400" b="1" dirty="0">
                <a:latin typeface="游ゴシック" panose="020B0400000000000000" pitchFamily="50" charset="-128"/>
                <a:ea typeface="游ゴシック" panose="020B0400000000000000" pitchFamily="50" charset="-128"/>
              </a:rPr>
              <a:t>オプションごとに購入したい数を選択します。</a:t>
            </a:r>
            <a:endParaRPr lang="en-US" altLang="ja-JP" sz="1400" b="1" dirty="0">
              <a:latin typeface="游ゴシック" panose="020B0400000000000000" pitchFamily="50" charset="-128"/>
              <a:ea typeface="游ゴシック" panose="020B0400000000000000" pitchFamily="50" charset="-128"/>
            </a:endParaRPr>
          </a:p>
        </p:txBody>
      </p:sp>
      <p:sp>
        <p:nvSpPr>
          <p:cNvPr id="5" name="グラフィックス 408">
            <a:extLst>
              <a:ext uri="{FF2B5EF4-FFF2-40B4-BE49-F238E27FC236}">
                <a16:creationId xmlns:a16="http://schemas.microsoft.com/office/drawing/2014/main" id="{33AB3729-B7F7-82D4-B6BE-8285B9679AD2}"/>
              </a:ext>
            </a:extLst>
          </p:cNvPr>
          <p:cNvSpPr/>
          <p:nvPr/>
        </p:nvSpPr>
        <p:spPr>
          <a:xfrm>
            <a:off x="6939337" y="3429000"/>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
        <p:nvSpPr>
          <p:cNvPr id="7" name="テキスト ボックス 6">
            <a:extLst>
              <a:ext uri="{FF2B5EF4-FFF2-40B4-BE49-F238E27FC236}">
                <a16:creationId xmlns:a16="http://schemas.microsoft.com/office/drawing/2014/main" id="{48D089AF-0708-D328-54B3-0106E96512EC}"/>
              </a:ext>
            </a:extLst>
          </p:cNvPr>
          <p:cNvSpPr txBox="1"/>
          <p:nvPr/>
        </p:nvSpPr>
        <p:spPr>
          <a:xfrm>
            <a:off x="7293239" y="614253"/>
            <a:ext cx="4160113" cy="738664"/>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4.</a:t>
            </a:r>
            <a:r>
              <a:rPr lang="ja-JP" altLang="en-US" sz="1400" b="1" dirty="0">
                <a:latin typeface="游ゴシック" panose="020B0400000000000000" pitchFamily="50" charset="-128"/>
                <a:ea typeface="游ゴシック" panose="020B0400000000000000" pitchFamily="50" charset="-128"/>
              </a:rPr>
              <a:t>最下部まで行き、確認するを選択。その後、</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確認画面に移行するので、 同様の手順で更新を</a:t>
            </a:r>
            <a:endParaRPr lang="en-US" altLang="ja-JP" sz="1400" b="1" dirty="0">
              <a:latin typeface="游ゴシック" panose="020B0400000000000000" pitchFamily="50" charset="-128"/>
              <a:ea typeface="游ゴシック" panose="020B0400000000000000" pitchFamily="50" charset="-128"/>
            </a:endParaRPr>
          </a:p>
          <a:p>
            <a:r>
              <a:rPr lang="en-US" altLang="ja-JP" sz="1400" b="1" dirty="0">
                <a:latin typeface="游ゴシック" panose="020B0400000000000000" pitchFamily="50" charset="-128"/>
                <a:ea typeface="游ゴシック" panose="020B0400000000000000" pitchFamily="50" charset="-128"/>
              </a:rPr>
              <a:t>   </a:t>
            </a:r>
            <a:r>
              <a:rPr lang="ja-JP" altLang="en-US" sz="1400" b="1" dirty="0">
                <a:latin typeface="游ゴシック" panose="020B0400000000000000" pitchFamily="50" charset="-128"/>
                <a:ea typeface="游ゴシック" panose="020B0400000000000000" pitchFamily="50" charset="-128"/>
              </a:rPr>
              <a:t>選択し完了となります。</a:t>
            </a:r>
            <a:endParaRPr lang="en-US" altLang="ja-JP" sz="1400" dirty="0">
              <a:latin typeface="游ゴシック" panose="020B0400000000000000" pitchFamily="50" charset="-128"/>
              <a:ea typeface="游ゴシック" panose="020B0400000000000000" pitchFamily="50" charset="-128"/>
            </a:endParaRPr>
          </a:p>
        </p:txBody>
      </p:sp>
      <p:grpSp>
        <p:nvGrpSpPr>
          <p:cNvPr id="33" name="グループ化 32">
            <a:extLst>
              <a:ext uri="{FF2B5EF4-FFF2-40B4-BE49-F238E27FC236}">
                <a16:creationId xmlns:a16="http://schemas.microsoft.com/office/drawing/2014/main" id="{8B10F9BF-A8D1-6934-4FBF-53A56E5CA923}"/>
              </a:ext>
            </a:extLst>
          </p:cNvPr>
          <p:cNvGrpSpPr/>
          <p:nvPr/>
        </p:nvGrpSpPr>
        <p:grpSpPr>
          <a:xfrm>
            <a:off x="238087" y="960550"/>
            <a:ext cx="6087409" cy="5590855"/>
            <a:chOff x="226048" y="1161850"/>
            <a:chExt cx="5180213" cy="4589763"/>
          </a:xfrm>
        </p:grpSpPr>
        <p:grpSp>
          <p:nvGrpSpPr>
            <p:cNvPr id="10" name="グループ化 9">
              <a:extLst>
                <a:ext uri="{FF2B5EF4-FFF2-40B4-BE49-F238E27FC236}">
                  <a16:creationId xmlns:a16="http://schemas.microsoft.com/office/drawing/2014/main" id="{517E26CF-EC75-3A8B-5ADC-1850D797D328}"/>
                </a:ext>
              </a:extLst>
            </p:cNvPr>
            <p:cNvGrpSpPr/>
            <p:nvPr/>
          </p:nvGrpSpPr>
          <p:grpSpPr>
            <a:xfrm>
              <a:off x="226048" y="1161850"/>
              <a:ext cx="5180213" cy="4589763"/>
              <a:chOff x="529923" y="1328353"/>
              <a:chExt cx="5180213" cy="4589763"/>
            </a:xfrm>
          </p:grpSpPr>
          <p:pic>
            <p:nvPicPr>
              <p:cNvPr id="3" name="図 2">
                <a:extLst>
                  <a:ext uri="{FF2B5EF4-FFF2-40B4-BE49-F238E27FC236}">
                    <a16:creationId xmlns:a16="http://schemas.microsoft.com/office/drawing/2014/main" id="{71B35C8A-9E57-9464-EDC6-BD190166E3AA}"/>
                  </a:ext>
                </a:extLst>
              </p:cNvPr>
              <p:cNvPicPr>
                <a:picLocks noChangeAspect="1"/>
              </p:cNvPicPr>
              <p:nvPr/>
            </p:nvPicPr>
            <p:blipFill>
              <a:blip r:embed="rId3"/>
              <a:stretch>
                <a:fillRect/>
              </a:stretch>
            </p:blipFill>
            <p:spPr>
              <a:xfrm>
                <a:off x="529923" y="1328353"/>
                <a:ext cx="5180213" cy="4589763"/>
              </a:xfrm>
              <a:prstGeom prst="rect">
                <a:avLst/>
              </a:prstGeom>
            </p:spPr>
          </p:pic>
          <p:sp>
            <p:nvSpPr>
              <p:cNvPr id="8" name="正方形/長方形 7">
                <a:extLst>
                  <a:ext uri="{FF2B5EF4-FFF2-40B4-BE49-F238E27FC236}">
                    <a16:creationId xmlns:a16="http://schemas.microsoft.com/office/drawing/2014/main" id="{09F58A02-672B-37E8-2526-8DFA0640325D}"/>
                  </a:ext>
                </a:extLst>
              </p:cNvPr>
              <p:cNvSpPr/>
              <p:nvPr/>
            </p:nvSpPr>
            <p:spPr>
              <a:xfrm>
                <a:off x="3196354" y="3811972"/>
                <a:ext cx="1214724" cy="351466"/>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48B71315-60DB-C391-FF74-8872F5B469EB}"/>
                  </a:ext>
                </a:extLst>
              </p:cNvPr>
              <p:cNvSpPr/>
              <p:nvPr/>
            </p:nvSpPr>
            <p:spPr>
              <a:xfrm>
                <a:off x="3196354" y="5055337"/>
                <a:ext cx="1214724" cy="351466"/>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フローチャート: 処理 22">
              <a:extLst>
                <a:ext uri="{FF2B5EF4-FFF2-40B4-BE49-F238E27FC236}">
                  <a16:creationId xmlns:a16="http://schemas.microsoft.com/office/drawing/2014/main" id="{AA88ACAE-CC79-09CA-E770-F5394213763B}"/>
                </a:ext>
              </a:extLst>
            </p:cNvPr>
            <p:cNvSpPr/>
            <p:nvPr/>
          </p:nvSpPr>
          <p:spPr>
            <a:xfrm>
              <a:off x="430068" y="4087643"/>
              <a:ext cx="3445511" cy="228060"/>
            </a:xfrm>
            <a:prstGeom prst="flowChartProcess">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処理 23">
              <a:extLst>
                <a:ext uri="{FF2B5EF4-FFF2-40B4-BE49-F238E27FC236}">
                  <a16:creationId xmlns:a16="http://schemas.microsoft.com/office/drawing/2014/main" id="{57DCCA36-316B-B897-0BB5-DC623271A317}"/>
                </a:ext>
              </a:extLst>
            </p:cNvPr>
            <p:cNvSpPr/>
            <p:nvPr/>
          </p:nvSpPr>
          <p:spPr>
            <a:xfrm>
              <a:off x="368004" y="5334725"/>
              <a:ext cx="4796748" cy="387566"/>
            </a:xfrm>
            <a:prstGeom prst="flowChartProcess">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図 34">
            <a:extLst>
              <a:ext uri="{FF2B5EF4-FFF2-40B4-BE49-F238E27FC236}">
                <a16:creationId xmlns:a16="http://schemas.microsoft.com/office/drawing/2014/main" id="{98FB9C07-B8E4-0937-AD06-2E1871AC7B1F}"/>
              </a:ext>
            </a:extLst>
          </p:cNvPr>
          <p:cNvPicPr>
            <a:picLocks noChangeAspect="1"/>
          </p:cNvPicPr>
          <p:nvPr/>
        </p:nvPicPr>
        <p:blipFill>
          <a:blip r:embed="rId4"/>
          <a:stretch>
            <a:fillRect/>
          </a:stretch>
        </p:blipFill>
        <p:spPr>
          <a:xfrm>
            <a:off x="8510407" y="1477746"/>
            <a:ext cx="2688497" cy="4236759"/>
          </a:xfrm>
          <a:prstGeom prst="rect">
            <a:avLst/>
          </a:prstGeom>
        </p:spPr>
      </p:pic>
      <p:pic>
        <p:nvPicPr>
          <p:cNvPr id="37" name="図 36">
            <a:extLst>
              <a:ext uri="{FF2B5EF4-FFF2-40B4-BE49-F238E27FC236}">
                <a16:creationId xmlns:a16="http://schemas.microsoft.com/office/drawing/2014/main" id="{9A35A9F7-07B5-8460-B92B-AA5430E53A6B}"/>
              </a:ext>
            </a:extLst>
          </p:cNvPr>
          <p:cNvPicPr>
            <a:picLocks noChangeAspect="1"/>
          </p:cNvPicPr>
          <p:nvPr/>
        </p:nvPicPr>
        <p:blipFill>
          <a:blip r:embed="rId5"/>
          <a:stretch>
            <a:fillRect/>
          </a:stretch>
        </p:blipFill>
        <p:spPr>
          <a:xfrm>
            <a:off x="6728846" y="4524500"/>
            <a:ext cx="2105079" cy="594564"/>
          </a:xfrm>
          <a:prstGeom prst="rect">
            <a:avLst/>
          </a:prstGeom>
        </p:spPr>
      </p:pic>
      <p:sp>
        <p:nvSpPr>
          <p:cNvPr id="38" name="吹き出し: 角を丸めた四角形 37">
            <a:extLst>
              <a:ext uri="{FF2B5EF4-FFF2-40B4-BE49-F238E27FC236}">
                <a16:creationId xmlns:a16="http://schemas.microsoft.com/office/drawing/2014/main" id="{1B6A470E-B6A3-89FD-4E25-37AA137016E7}"/>
              </a:ext>
            </a:extLst>
          </p:cNvPr>
          <p:cNvSpPr/>
          <p:nvPr/>
        </p:nvSpPr>
        <p:spPr>
          <a:xfrm>
            <a:off x="6661477" y="4524500"/>
            <a:ext cx="2172448" cy="612648"/>
          </a:xfrm>
          <a:prstGeom prst="wedgeRoundRectCallout">
            <a:avLst>
              <a:gd name="adj1" fmla="val 39084"/>
              <a:gd name="adj2" fmla="val 95863"/>
              <a:gd name="adj3" fmla="val 16667"/>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0CE2BD41-108E-4A8C-B273-A3C629E376FD}"/>
              </a:ext>
            </a:extLst>
          </p:cNvPr>
          <p:cNvPicPr>
            <a:picLocks noChangeAspect="1"/>
          </p:cNvPicPr>
          <p:nvPr/>
        </p:nvPicPr>
        <p:blipFill>
          <a:blip r:embed="rId6"/>
          <a:stretch>
            <a:fillRect/>
          </a:stretch>
        </p:blipFill>
        <p:spPr>
          <a:xfrm>
            <a:off x="6529070" y="5435811"/>
            <a:ext cx="1932441" cy="534668"/>
          </a:xfrm>
          <a:prstGeom prst="rect">
            <a:avLst/>
          </a:prstGeom>
        </p:spPr>
      </p:pic>
      <p:sp>
        <p:nvSpPr>
          <p:cNvPr id="42" name="円/楕円 2">
            <a:extLst>
              <a:ext uri="{FF2B5EF4-FFF2-40B4-BE49-F238E27FC236}">
                <a16:creationId xmlns:a16="http://schemas.microsoft.com/office/drawing/2014/main" id="{CB85CE5E-4744-A615-9693-02F5B111A360}"/>
              </a:ext>
            </a:extLst>
          </p:cNvPr>
          <p:cNvSpPr/>
          <p:nvPr/>
        </p:nvSpPr>
        <p:spPr>
          <a:xfrm>
            <a:off x="6590171" y="4242566"/>
            <a:ext cx="438836" cy="420835"/>
          </a:xfrm>
          <a:prstGeom prst="ellipse">
            <a:avLst/>
          </a:prstGeom>
          <a:solidFill>
            <a:schemeClr val="bg1"/>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solidFill>
                  <a:schemeClr val="tx1">
                    <a:lumMod val="75000"/>
                    <a:lumOff val="25000"/>
                  </a:schemeClr>
                </a:solidFill>
                <a:latin typeface="Segoe UI" panose="020B0502040204020203" pitchFamily="34" charset="0"/>
                <a:cs typeface="Segoe UI" panose="020B0502040204020203" pitchFamily="34" charset="0"/>
              </a:rPr>
              <a:t>01</a:t>
            </a:r>
            <a:endParaRPr kumimoji="1" lang="ja-JP" altLang="en-US" sz="2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4" name="四角形: 角を丸くする 43">
            <a:extLst>
              <a:ext uri="{FF2B5EF4-FFF2-40B4-BE49-F238E27FC236}">
                <a16:creationId xmlns:a16="http://schemas.microsoft.com/office/drawing/2014/main" id="{24E660C2-56E5-DC1F-D6AA-D9C37DCBD1FF}"/>
              </a:ext>
            </a:extLst>
          </p:cNvPr>
          <p:cNvSpPr/>
          <p:nvPr/>
        </p:nvSpPr>
        <p:spPr>
          <a:xfrm>
            <a:off x="6590171" y="5386807"/>
            <a:ext cx="1920236" cy="656781"/>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2">
            <a:extLst>
              <a:ext uri="{FF2B5EF4-FFF2-40B4-BE49-F238E27FC236}">
                <a16:creationId xmlns:a16="http://schemas.microsoft.com/office/drawing/2014/main" id="{88F02762-32D8-7892-4977-96BBFA07D3BD}"/>
              </a:ext>
            </a:extLst>
          </p:cNvPr>
          <p:cNvSpPr/>
          <p:nvPr/>
        </p:nvSpPr>
        <p:spPr>
          <a:xfrm>
            <a:off x="6341438" y="5071576"/>
            <a:ext cx="438836" cy="420835"/>
          </a:xfrm>
          <a:prstGeom prst="ellipse">
            <a:avLst/>
          </a:prstGeom>
          <a:solidFill>
            <a:schemeClr val="bg1"/>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solidFill>
                  <a:schemeClr val="tx1">
                    <a:lumMod val="75000"/>
                    <a:lumOff val="25000"/>
                  </a:schemeClr>
                </a:solidFill>
                <a:latin typeface="Segoe UI" panose="020B0502040204020203" pitchFamily="34" charset="0"/>
                <a:cs typeface="Segoe UI" panose="020B0502040204020203" pitchFamily="34" charset="0"/>
              </a:rPr>
              <a:t>02</a:t>
            </a:r>
            <a:endParaRPr kumimoji="1" lang="ja-JP" altLang="en-US" sz="2000"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45" name="図 44">
            <a:extLst>
              <a:ext uri="{FF2B5EF4-FFF2-40B4-BE49-F238E27FC236}">
                <a16:creationId xmlns:a16="http://schemas.microsoft.com/office/drawing/2014/main" id="{AF31FB35-2E80-3C50-24A7-F86E3E4CDC47}"/>
              </a:ext>
            </a:extLst>
          </p:cNvPr>
          <p:cNvPicPr>
            <a:picLocks noChangeAspect="1"/>
          </p:cNvPicPr>
          <p:nvPr/>
        </p:nvPicPr>
        <p:blipFill>
          <a:blip r:embed="rId7"/>
          <a:stretch>
            <a:fillRect/>
          </a:stretch>
        </p:blipFill>
        <p:spPr>
          <a:xfrm>
            <a:off x="9373296" y="4688862"/>
            <a:ext cx="2546252" cy="1623159"/>
          </a:xfrm>
          <a:prstGeom prst="rect">
            <a:avLst/>
          </a:prstGeom>
          <a:ln w="19050">
            <a:solidFill>
              <a:srgbClr val="005292"/>
            </a:solidFill>
          </a:ln>
        </p:spPr>
      </p:pic>
      <p:sp>
        <p:nvSpPr>
          <p:cNvPr id="46" name="円/楕円 2">
            <a:extLst>
              <a:ext uri="{FF2B5EF4-FFF2-40B4-BE49-F238E27FC236}">
                <a16:creationId xmlns:a16="http://schemas.microsoft.com/office/drawing/2014/main" id="{537C6137-0B70-097C-3BEC-5BFC27571229}"/>
              </a:ext>
            </a:extLst>
          </p:cNvPr>
          <p:cNvSpPr/>
          <p:nvPr/>
        </p:nvSpPr>
        <p:spPr>
          <a:xfrm>
            <a:off x="11655305" y="4548078"/>
            <a:ext cx="438836" cy="420835"/>
          </a:xfrm>
          <a:prstGeom prst="ellipse">
            <a:avLst/>
          </a:prstGeom>
          <a:solidFill>
            <a:schemeClr val="bg1"/>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solidFill>
                  <a:schemeClr val="tx1">
                    <a:lumMod val="75000"/>
                    <a:lumOff val="25000"/>
                  </a:schemeClr>
                </a:solidFill>
                <a:latin typeface="Segoe UI" panose="020B0502040204020203" pitchFamily="34" charset="0"/>
                <a:cs typeface="Segoe UI" panose="020B0502040204020203" pitchFamily="34" charset="0"/>
              </a:rPr>
              <a:t>0</a:t>
            </a:r>
            <a:r>
              <a:rPr lang="en-US" altLang="ja-JP" sz="2000" dirty="0">
                <a:solidFill>
                  <a:schemeClr val="tx1">
                    <a:lumMod val="75000"/>
                    <a:lumOff val="25000"/>
                  </a:schemeClr>
                </a:solidFill>
                <a:latin typeface="Segoe UI" panose="020B0502040204020203" pitchFamily="34" charset="0"/>
                <a:cs typeface="Segoe UI" panose="020B0502040204020203" pitchFamily="34" charset="0"/>
              </a:rPr>
              <a:t>3</a:t>
            </a:r>
            <a:endParaRPr kumimoji="1" lang="ja-JP" altLang="en-US" sz="2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1" name="テキスト ボックス 10">
            <a:extLst>
              <a:ext uri="{FF2B5EF4-FFF2-40B4-BE49-F238E27FC236}">
                <a16:creationId xmlns:a16="http://schemas.microsoft.com/office/drawing/2014/main" id="{A83B567C-636B-BC40-EAFC-7F416E8A37E8}"/>
              </a:ext>
            </a:extLst>
          </p:cNvPr>
          <p:cNvSpPr txBox="1"/>
          <p:nvPr/>
        </p:nvSpPr>
        <p:spPr>
          <a:xfrm>
            <a:off x="11692358" y="6550223"/>
            <a:ext cx="516488"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.2</a:t>
            </a:r>
          </a:p>
        </p:txBody>
      </p:sp>
    </p:spTree>
    <p:extLst>
      <p:ext uri="{BB962C8B-B14F-4D97-AF65-F5344CB8AC3E}">
        <p14:creationId xmlns:p14="http://schemas.microsoft.com/office/powerpoint/2010/main" val="3623037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544E5-DEBC-8642-8C80-D561060ED883}"/>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CFCCCBF0-8911-15D8-D752-56E27DDB522D}"/>
              </a:ext>
            </a:extLst>
          </p:cNvPr>
          <p:cNvSpPr txBox="1">
            <a:spLocks/>
          </p:cNvSpPr>
          <p:nvPr/>
        </p:nvSpPr>
        <p:spPr>
          <a:xfrm>
            <a:off x="2502701" y="2923648"/>
            <a:ext cx="7186583" cy="852541"/>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メールテンプレートについて</a:t>
            </a:r>
            <a:endParaRPr lang="en-US" altLang="ja-JP" dirty="0">
              <a:latin typeface="Segoe UI" panose="020B0502040204020203" pitchFamily="34" charset="0"/>
              <a:cs typeface="Segoe UI" panose="020B0502040204020203" pitchFamily="34" charset="0"/>
            </a:endParaRPr>
          </a:p>
        </p:txBody>
      </p:sp>
      <p:sp>
        <p:nvSpPr>
          <p:cNvPr id="2" name="テキスト ボックス 1">
            <a:extLst>
              <a:ext uri="{FF2B5EF4-FFF2-40B4-BE49-F238E27FC236}">
                <a16:creationId xmlns:a16="http://schemas.microsoft.com/office/drawing/2014/main" id="{ECD46A3E-46D9-341B-E5DB-660F8E561950}"/>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.28</a:t>
            </a:r>
          </a:p>
        </p:txBody>
      </p:sp>
    </p:spTree>
    <p:extLst>
      <p:ext uri="{BB962C8B-B14F-4D97-AF65-F5344CB8AC3E}">
        <p14:creationId xmlns:p14="http://schemas.microsoft.com/office/powerpoint/2010/main" val="2706646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0F79D-1E0B-9841-BFAC-CDF798C39FFE}"/>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AC75754B-6689-AD0D-D477-10E049356787}"/>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CF4141C1-5873-25FA-14BD-191CA2D5EEA4}"/>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10" name="テキスト ボックス 9">
            <a:extLst>
              <a:ext uri="{FF2B5EF4-FFF2-40B4-BE49-F238E27FC236}">
                <a16:creationId xmlns:a16="http://schemas.microsoft.com/office/drawing/2014/main" id="{C650607C-A18D-13F5-285A-062E9946C635}"/>
              </a:ext>
            </a:extLst>
          </p:cNvPr>
          <p:cNvSpPr txBox="1"/>
          <p:nvPr/>
        </p:nvSpPr>
        <p:spPr>
          <a:xfrm>
            <a:off x="268208" y="617328"/>
            <a:ext cx="3685624" cy="486928"/>
          </a:xfrm>
          <a:prstGeom prst="rect">
            <a:avLst/>
          </a:prstGeom>
          <a:noFill/>
          <a:effectLst/>
        </p:spPr>
        <p:txBody>
          <a:bodyPr wrap="none" rtlCol="0">
            <a:spAutoFit/>
          </a:bodyPr>
          <a:lstStyle/>
          <a:p>
            <a:pPr>
              <a:lnSpc>
                <a:spcPct val="140000"/>
              </a:lnSpc>
              <a:spcBef>
                <a:spcPts val="1000"/>
              </a:spcBef>
            </a:pPr>
            <a:r>
              <a:rPr lang="ja-JP" altLang="en-US" sz="20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メールテンプレートについて</a:t>
            </a:r>
            <a:endParaRPr lang="en-US" altLang="ja-JP" sz="20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pic>
        <p:nvPicPr>
          <p:cNvPr id="4" name="図 3">
            <a:extLst>
              <a:ext uri="{FF2B5EF4-FFF2-40B4-BE49-F238E27FC236}">
                <a16:creationId xmlns:a16="http://schemas.microsoft.com/office/drawing/2014/main" id="{4FA4ABAC-BB9E-6868-E62B-80AEFA8024C0}"/>
              </a:ext>
            </a:extLst>
          </p:cNvPr>
          <p:cNvPicPr>
            <a:picLocks noChangeAspect="1"/>
          </p:cNvPicPr>
          <p:nvPr/>
        </p:nvPicPr>
        <p:blipFill>
          <a:blip r:embed="rId3"/>
          <a:stretch>
            <a:fillRect/>
          </a:stretch>
        </p:blipFill>
        <p:spPr>
          <a:xfrm>
            <a:off x="353715" y="2812525"/>
            <a:ext cx="5604696" cy="1959606"/>
          </a:xfrm>
          <a:prstGeom prst="rect">
            <a:avLst/>
          </a:prstGeom>
          <a:ln>
            <a:solidFill>
              <a:srgbClr val="F8F8F9"/>
            </a:solidFill>
          </a:ln>
        </p:spPr>
      </p:pic>
      <p:sp>
        <p:nvSpPr>
          <p:cNvPr id="8" name="吹き出し: 四角形 7">
            <a:extLst>
              <a:ext uri="{FF2B5EF4-FFF2-40B4-BE49-F238E27FC236}">
                <a16:creationId xmlns:a16="http://schemas.microsoft.com/office/drawing/2014/main" id="{6DDAB0D0-76B0-413C-B24A-3812C03415E6}"/>
              </a:ext>
            </a:extLst>
          </p:cNvPr>
          <p:cNvSpPr/>
          <p:nvPr/>
        </p:nvSpPr>
        <p:spPr>
          <a:xfrm>
            <a:off x="1831788" y="1671933"/>
            <a:ext cx="2910390" cy="861848"/>
          </a:xfrm>
          <a:prstGeom prst="wedgeRectCallout">
            <a:avLst>
              <a:gd name="adj1" fmla="val -60969"/>
              <a:gd name="adj2" fmla="val 83865"/>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pic>
        <p:nvPicPr>
          <p:cNvPr id="11" name="図 10">
            <a:extLst>
              <a:ext uri="{FF2B5EF4-FFF2-40B4-BE49-F238E27FC236}">
                <a16:creationId xmlns:a16="http://schemas.microsoft.com/office/drawing/2014/main" id="{A210E8C0-9A43-54C3-2191-A2BEDCB78BF4}"/>
              </a:ext>
            </a:extLst>
          </p:cNvPr>
          <p:cNvPicPr>
            <a:picLocks noChangeAspect="1"/>
          </p:cNvPicPr>
          <p:nvPr/>
        </p:nvPicPr>
        <p:blipFill>
          <a:blip r:embed="rId4"/>
          <a:stretch>
            <a:fillRect/>
          </a:stretch>
        </p:blipFill>
        <p:spPr>
          <a:xfrm>
            <a:off x="2003031" y="1792775"/>
            <a:ext cx="2648320" cy="571580"/>
          </a:xfrm>
          <a:prstGeom prst="rect">
            <a:avLst/>
          </a:prstGeom>
        </p:spPr>
      </p:pic>
      <p:sp>
        <p:nvSpPr>
          <p:cNvPr id="12" name="テキスト ボックス 11">
            <a:extLst>
              <a:ext uri="{FF2B5EF4-FFF2-40B4-BE49-F238E27FC236}">
                <a16:creationId xmlns:a16="http://schemas.microsoft.com/office/drawing/2014/main" id="{AE4CA450-699E-631D-AD8C-688B17900467}"/>
              </a:ext>
            </a:extLst>
          </p:cNvPr>
          <p:cNvSpPr txBox="1"/>
          <p:nvPr/>
        </p:nvSpPr>
        <p:spPr>
          <a:xfrm>
            <a:off x="5874327" y="1275417"/>
            <a:ext cx="5382251" cy="307777"/>
          </a:xfrm>
          <a:prstGeom prst="rect">
            <a:avLst/>
          </a:prstGeom>
          <a:noFill/>
        </p:spPr>
        <p:txBody>
          <a:bodyPr wrap="square" rtlCol="0">
            <a:spAutoFit/>
          </a:bodyPr>
          <a:lstStyle/>
          <a:p>
            <a:r>
              <a:rPr lang="ja-JP" altLang="en-US" sz="1400" b="1" dirty="0">
                <a:solidFill>
                  <a:schemeClr val="accent1">
                    <a:lumMod val="75000"/>
                  </a:schemeClr>
                </a:solidFill>
              </a:rPr>
              <a:t>新たにテンプレートを追加する際に使用。</a:t>
            </a:r>
            <a:endParaRPr lang="en-US" altLang="ja-JP" sz="1400" b="1" dirty="0">
              <a:solidFill>
                <a:schemeClr val="accent1">
                  <a:lumMod val="75000"/>
                </a:schemeClr>
              </a:solidFill>
            </a:endParaRPr>
          </a:p>
        </p:txBody>
      </p:sp>
      <p:sp>
        <p:nvSpPr>
          <p:cNvPr id="14" name="フリーフォーム 150">
            <a:extLst>
              <a:ext uri="{FF2B5EF4-FFF2-40B4-BE49-F238E27FC236}">
                <a16:creationId xmlns:a16="http://schemas.microsoft.com/office/drawing/2014/main" id="{EC2D1AF9-5700-D5D8-62F1-C5D09587BE29}"/>
              </a:ext>
            </a:extLst>
          </p:cNvPr>
          <p:cNvSpPr/>
          <p:nvPr/>
        </p:nvSpPr>
        <p:spPr>
          <a:xfrm>
            <a:off x="4697339" y="1680587"/>
            <a:ext cx="5604696" cy="477905"/>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吹き出し: 四角形 16">
            <a:extLst>
              <a:ext uri="{FF2B5EF4-FFF2-40B4-BE49-F238E27FC236}">
                <a16:creationId xmlns:a16="http://schemas.microsoft.com/office/drawing/2014/main" id="{AE92E398-6B2E-91D1-53AA-255B04D40642}"/>
              </a:ext>
            </a:extLst>
          </p:cNvPr>
          <p:cNvSpPr/>
          <p:nvPr/>
        </p:nvSpPr>
        <p:spPr>
          <a:xfrm>
            <a:off x="1916405" y="2890416"/>
            <a:ext cx="1629327" cy="2307950"/>
          </a:xfrm>
          <a:prstGeom prst="wedgeRectCallout">
            <a:avLst>
              <a:gd name="adj1" fmla="val -81135"/>
              <a:gd name="adj2" fmla="val -15046"/>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23" name="フリーフォーム 150">
            <a:extLst>
              <a:ext uri="{FF2B5EF4-FFF2-40B4-BE49-F238E27FC236}">
                <a16:creationId xmlns:a16="http://schemas.microsoft.com/office/drawing/2014/main" id="{6E827F60-B54D-C3CE-F573-130960848B78}"/>
              </a:ext>
            </a:extLst>
          </p:cNvPr>
          <p:cNvSpPr/>
          <p:nvPr/>
        </p:nvSpPr>
        <p:spPr>
          <a:xfrm>
            <a:off x="3536958" y="2733125"/>
            <a:ext cx="7200790" cy="477905"/>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6ECBE9A9-ECE7-BEF1-11D3-09C4BDE4441A}"/>
              </a:ext>
            </a:extLst>
          </p:cNvPr>
          <p:cNvSpPr txBox="1"/>
          <p:nvPr/>
        </p:nvSpPr>
        <p:spPr>
          <a:xfrm>
            <a:off x="5665863" y="2082847"/>
            <a:ext cx="5844706" cy="523220"/>
          </a:xfrm>
          <a:prstGeom prst="rect">
            <a:avLst/>
          </a:prstGeom>
          <a:noFill/>
        </p:spPr>
        <p:txBody>
          <a:bodyPr wrap="square" rtlCol="0">
            <a:spAutoFit/>
          </a:bodyPr>
          <a:lstStyle/>
          <a:p>
            <a:r>
              <a:rPr lang="ja-JP" altLang="en-US" sz="1400" b="1" dirty="0">
                <a:solidFill>
                  <a:schemeClr val="accent1">
                    <a:lumMod val="75000"/>
                  </a:schemeClr>
                </a:solidFill>
              </a:rPr>
              <a:t>宿泊者が事前登録サイトを利用した際、どの工程で事前登録サイトから</a:t>
            </a:r>
            <a:endParaRPr lang="en-US" altLang="ja-JP" sz="1400" b="1" dirty="0">
              <a:solidFill>
                <a:schemeClr val="accent1">
                  <a:lumMod val="75000"/>
                </a:schemeClr>
              </a:solidFill>
            </a:endParaRPr>
          </a:p>
          <a:p>
            <a:r>
              <a:rPr lang="ja-JP" altLang="en-US" sz="1400" b="1" dirty="0">
                <a:solidFill>
                  <a:schemeClr val="accent1">
                    <a:lumMod val="75000"/>
                  </a:schemeClr>
                </a:solidFill>
              </a:rPr>
              <a:t>自動的に宿泊者にメールが送られるかについて。</a:t>
            </a:r>
            <a:endParaRPr lang="en-US" altLang="ja-JP" sz="1400" b="1" dirty="0">
              <a:solidFill>
                <a:schemeClr val="accent1">
                  <a:lumMod val="75000"/>
                </a:schemeClr>
              </a:solidFill>
            </a:endParaRPr>
          </a:p>
        </p:txBody>
      </p:sp>
      <p:sp>
        <p:nvSpPr>
          <p:cNvPr id="26" name="吹き出し: 四角形 25">
            <a:extLst>
              <a:ext uri="{FF2B5EF4-FFF2-40B4-BE49-F238E27FC236}">
                <a16:creationId xmlns:a16="http://schemas.microsoft.com/office/drawing/2014/main" id="{F892422F-C509-5B6F-0619-C1158EC1D751}"/>
              </a:ext>
            </a:extLst>
          </p:cNvPr>
          <p:cNvSpPr/>
          <p:nvPr/>
        </p:nvSpPr>
        <p:spPr>
          <a:xfrm>
            <a:off x="6113584" y="3137968"/>
            <a:ext cx="1104612" cy="861848"/>
          </a:xfrm>
          <a:prstGeom prst="wedgeRectCallout">
            <a:avLst>
              <a:gd name="adj1" fmla="val -85353"/>
              <a:gd name="adj2" fmla="val 14353"/>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pic>
        <p:nvPicPr>
          <p:cNvPr id="30" name="図 29">
            <a:extLst>
              <a:ext uri="{FF2B5EF4-FFF2-40B4-BE49-F238E27FC236}">
                <a16:creationId xmlns:a16="http://schemas.microsoft.com/office/drawing/2014/main" id="{35ED3197-15B0-E6FE-F633-D8FF1C2D6173}"/>
              </a:ext>
            </a:extLst>
          </p:cNvPr>
          <p:cNvPicPr>
            <a:picLocks noChangeAspect="1"/>
          </p:cNvPicPr>
          <p:nvPr/>
        </p:nvPicPr>
        <p:blipFill>
          <a:blip r:embed="rId5"/>
          <a:stretch>
            <a:fillRect/>
          </a:stretch>
        </p:blipFill>
        <p:spPr>
          <a:xfrm>
            <a:off x="6292004" y="3248971"/>
            <a:ext cx="845349" cy="660428"/>
          </a:xfrm>
          <a:prstGeom prst="rect">
            <a:avLst/>
          </a:prstGeom>
        </p:spPr>
      </p:pic>
      <p:sp>
        <p:nvSpPr>
          <p:cNvPr id="31" name="テキスト ボックス 30">
            <a:extLst>
              <a:ext uri="{FF2B5EF4-FFF2-40B4-BE49-F238E27FC236}">
                <a16:creationId xmlns:a16="http://schemas.microsoft.com/office/drawing/2014/main" id="{285D1D42-88A3-7F74-CC52-945437FC37E2}"/>
              </a:ext>
            </a:extLst>
          </p:cNvPr>
          <p:cNvSpPr txBox="1"/>
          <p:nvPr/>
        </p:nvSpPr>
        <p:spPr>
          <a:xfrm>
            <a:off x="7792284" y="2896843"/>
            <a:ext cx="5019502" cy="523220"/>
          </a:xfrm>
          <a:prstGeom prst="rect">
            <a:avLst/>
          </a:prstGeom>
          <a:noFill/>
        </p:spPr>
        <p:txBody>
          <a:bodyPr wrap="square" rtlCol="0">
            <a:spAutoFit/>
          </a:bodyPr>
          <a:lstStyle/>
          <a:p>
            <a:r>
              <a:rPr lang="ja-JP" altLang="en-US" sz="1400" b="1" dirty="0">
                <a:solidFill>
                  <a:schemeClr val="accent1">
                    <a:lumMod val="75000"/>
                  </a:schemeClr>
                </a:solidFill>
              </a:rPr>
              <a:t>メール内容の修正を行えます。例として宿泊者情報の</a:t>
            </a:r>
            <a:endParaRPr lang="en-US" altLang="ja-JP" sz="1400" b="1" dirty="0">
              <a:solidFill>
                <a:schemeClr val="accent1">
                  <a:lumMod val="75000"/>
                </a:schemeClr>
              </a:solidFill>
            </a:endParaRPr>
          </a:p>
          <a:p>
            <a:r>
              <a:rPr lang="ja-JP" altLang="en-US" sz="1400" b="1" dirty="0">
                <a:solidFill>
                  <a:schemeClr val="accent1">
                    <a:lumMod val="75000"/>
                  </a:schemeClr>
                </a:solidFill>
              </a:rPr>
              <a:t>登録完了時に鍵番号を送れるように記載するなど。</a:t>
            </a:r>
            <a:endParaRPr lang="en-US" altLang="ja-JP" sz="1400" b="1" dirty="0">
              <a:solidFill>
                <a:schemeClr val="accent1">
                  <a:lumMod val="75000"/>
                </a:schemeClr>
              </a:solidFill>
            </a:endParaRPr>
          </a:p>
        </p:txBody>
      </p:sp>
      <p:sp>
        <p:nvSpPr>
          <p:cNvPr id="32" name="フリーフォーム 150">
            <a:extLst>
              <a:ext uri="{FF2B5EF4-FFF2-40B4-BE49-F238E27FC236}">
                <a16:creationId xmlns:a16="http://schemas.microsoft.com/office/drawing/2014/main" id="{25936A37-E2A7-236D-05E3-5D02219C82F6}"/>
              </a:ext>
            </a:extLst>
          </p:cNvPr>
          <p:cNvSpPr/>
          <p:nvPr/>
        </p:nvSpPr>
        <p:spPr>
          <a:xfrm>
            <a:off x="7026577" y="3484093"/>
            <a:ext cx="4620089" cy="467321"/>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吹き出し: 四角形 34">
            <a:extLst>
              <a:ext uri="{FF2B5EF4-FFF2-40B4-BE49-F238E27FC236}">
                <a16:creationId xmlns:a16="http://schemas.microsoft.com/office/drawing/2014/main" id="{6F36C1CF-3663-2F00-7E0E-3ECBD866E4B9}"/>
              </a:ext>
            </a:extLst>
          </p:cNvPr>
          <p:cNvSpPr/>
          <p:nvPr/>
        </p:nvSpPr>
        <p:spPr>
          <a:xfrm>
            <a:off x="6096000" y="4396866"/>
            <a:ext cx="1104612" cy="780547"/>
          </a:xfrm>
          <a:prstGeom prst="wedgeRectCallout">
            <a:avLst>
              <a:gd name="adj1" fmla="val -68226"/>
              <a:gd name="adj2" fmla="val -23452"/>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pic>
        <p:nvPicPr>
          <p:cNvPr id="37" name="図 36">
            <a:extLst>
              <a:ext uri="{FF2B5EF4-FFF2-40B4-BE49-F238E27FC236}">
                <a16:creationId xmlns:a16="http://schemas.microsoft.com/office/drawing/2014/main" id="{6F1CB423-1BEE-E7FB-D2E1-1384976C1308}"/>
              </a:ext>
            </a:extLst>
          </p:cNvPr>
          <p:cNvPicPr>
            <a:picLocks noChangeAspect="1"/>
          </p:cNvPicPr>
          <p:nvPr/>
        </p:nvPicPr>
        <p:blipFill>
          <a:blip r:embed="rId6"/>
          <a:stretch>
            <a:fillRect/>
          </a:stretch>
        </p:blipFill>
        <p:spPr>
          <a:xfrm>
            <a:off x="6185489" y="4426843"/>
            <a:ext cx="960802" cy="690576"/>
          </a:xfrm>
          <a:prstGeom prst="rect">
            <a:avLst/>
          </a:prstGeom>
        </p:spPr>
      </p:pic>
      <p:sp>
        <p:nvSpPr>
          <p:cNvPr id="38" name="フリーフォーム 150">
            <a:extLst>
              <a:ext uri="{FF2B5EF4-FFF2-40B4-BE49-F238E27FC236}">
                <a16:creationId xmlns:a16="http://schemas.microsoft.com/office/drawing/2014/main" id="{C4F8EC70-17C1-7249-85DD-06F60303D3B3}"/>
              </a:ext>
            </a:extLst>
          </p:cNvPr>
          <p:cNvSpPr/>
          <p:nvPr/>
        </p:nvSpPr>
        <p:spPr>
          <a:xfrm>
            <a:off x="7200612" y="4528907"/>
            <a:ext cx="3772188" cy="467321"/>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94E9BE0E-8A61-B38C-AF58-43425DD0EE1B}"/>
              </a:ext>
            </a:extLst>
          </p:cNvPr>
          <p:cNvSpPr txBox="1"/>
          <p:nvPr/>
        </p:nvSpPr>
        <p:spPr>
          <a:xfrm>
            <a:off x="8100756" y="4155109"/>
            <a:ext cx="3411554" cy="307777"/>
          </a:xfrm>
          <a:prstGeom prst="rect">
            <a:avLst/>
          </a:prstGeom>
          <a:noFill/>
        </p:spPr>
        <p:txBody>
          <a:bodyPr wrap="square" rtlCol="0">
            <a:spAutoFit/>
          </a:bodyPr>
          <a:lstStyle/>
          <a:p>
            <a:r>
              <a:rPr lang="ja-JP" altLang="en-US" sz="1400" b="1" dirty="0">
                <a:solidFill>
                  <a:schemeClr val="accent1">
                    <a:lumMod val="75000"/>
                  </a:schemeClr>
                </a:solidFill>
              </a:rPr>
              <a:t>配信するメールの削除する際に使用。</a:t>
            </a:r>
            <a:endParaRPr lang="en-US" altLang="ja-JP" sz="1400" b="1" dirty="0">
              <a:solidFill>
                <a:schemeClr val="accent1">
                  <a:lumMod val="75000"/>
                </a:schemeClr>
              </a:solidFill>
            </a:endParaRPr>
          </a:p>
        </p:txBody>
      </p:sp>
      <p:sp>
        <p:nvSpPr>
          <p:cNvPr id="42" name="テキスト ボックス 41">
            <a:extLst>
              <a:ext uri="{FF2B5EF4-FFF2-40B4-BE49-F238E27FC236}">
                <a16:creationId xmlns:a16="http://schemas.microsoft.com/office/drawing/2014/main" id="{AC990CB4-5751-AC05-F883-658703612115}"/>
              </a:ext>
            </a:extLst>
          </p:cNvPr>
          <p:cNvSpPr txBox="1"/>
          <p:nvPr/>
        </p:nvSpPr>
        <p:spPr>
          <a:xfrm>
            <a:off x="1066684" y="5309454"/>
            <a:ext cx="10443885" cy="1323439"/>
          </a:xfrm>
          <a:prstGeom prst="rect">
            <a:avLst/>
          </a:prstGeom>
          <a:noFill/>
        </p:spPr>
        <p:txBody>
          <a:bodyPr wrap="none" rtlCol="0">
            <a:spAutoFit/>
          </a:bodyPr>
          <a:lstStyle/>
          <a:p>
            <a:r>
              <a:rPr lang="ja-JP" altLang="en-US" sz="2000" b="1" dirty="0">
                <a:solidFill>
                  <a:srgbClr val="005292"/>
                </a:solidFill>
                <a:latin typeface="游ゴシック" panose="020B0400000000000000" pitchFamily="50" charset="-128"/>
                <a:ea typeface="游ゴシック" panose="020B0400000000000000" pitchFamily="50" charset="-128"/>
              </a:rPr>
              <a:t>メールテンプレートにキーボックスなどの鍵番号を入力することで、予約者情報を</a:t>
            </a:r>
            <a:endParaRPr lang="en-US" altLang="ja-JP" sz="2000" b="1" dirty="0">
              <a:solidFill>
                <a:srgbClr val="005292"/>
              </a:solidFill>
              <a:latin typeface="游ゴシック" panose="020B0400000000000000" pitchFamily="50" charset="-128"/>
              <a:ea typeface="游ゴシック" panose="020B0400000000000000" pitchFamily="50" charset="-128"/>
            </a:endParaRPr>
          </a:p>
          <a:p>
            <a:r>
              <a:rPr lang="ja-JP" altLang="en-US" sz="2000" b="1" dirty="0">
                <a:solidFill>
                  <a:srgbClr val="005292"/>
                </a:solidFill>
                <a:latin typeface="游ゴシック" panose="020B0400000000000000" pitchFamily="50" charset="-128"/>
                <a:ea typeface="游ゴシック" panose="020B0400000000000000" pitchFamily="50" charset="-128"/>
              </a:rPr>
              <a:t>取得してから鍵の受渡が自動的に行えます。</a:t>
            </a:r>
            <a:endParaRPr lang="en-US" altLang="ja-JP" sz="2000" b="1" dirty="0">
              <a:solidFill>
                <a:srgbClr val="005292"/>
              </a:solidFill>
              <a:latin typeface="游ゴシック" panose="020B0400000000000000" pitchFamily="50" charset="-128"/>
              <a:ea typeface="游ゴシック" panose="020B0400000000000000" pitchFamily="50" charset="-128"/>
            </a:endParaRPr>
          </a:p>
          <a:p>
            <a:r>
              <a:rPr lang="ja-JP" altLang="en-US" sz="2000" b="1" dirty="0">
                <a:solidFill>
                  <a:srgbClr val="005292"/>
                </a:solidFill>
                <a:latin typeface="游ゴシック" panose="020B0400000000000000" pitchFamily="50" charset="-128"/>
                <a:ea typeface="游ゴシック" panose="020B0400000000000000" pitchFamily="50" charset="-128"/>
              </a:rPr>
              <a:t>この場合、予約情報を事前に入力してからでないと鍵を受け取ることが出来ないので、</a:t>
            </a:r>
            <a:endParaRPr lang="en-US" altLang="ja-JP" sz="2000" b="1" dirty="0">
              <a:solidFill>
                <a:srgbClr val="005292"/>
              </a:solidFill>
              <a:latin typeface="游ゴシック" panose="020B0400000000000000" pitchFamily="50" charset="-128"/>
              <a:ea typeface="游ゴシック" panose="020B0400000000000000" pitchFamily="50" charset="-128"/>
            </a:endParaRPr>
          </a:p>
          <a:p>
            <a:r>
              <a:rPr lang="ja-JP" altLang="en-US" sz="2000" b="1" dirty="0">
                <a:solidFill>
                  <a:srgbClr val="005292"/>
                </a:solidFill>
                <a:latin typeface="游ゴシック" panose="020B0400000000000000" pitchFamily="50" charset="-128"/>
                <a:ea typeface="游ゴシック" panose="020B0400000000000000" pitchFamily="50" charset="-128"/>
              </a:rPr>
              <a:t>入室後、チェックインせずに宿泊台帳を取得できないと言ったことの対策に繋がります。</a:t>
            </a:r>
            <a:endParaRPr lang="en-US" altLang="ja-JP" sz="2000" b="1" dirty="0">
              <a:latin typeface="游ゴシック" panose="020B0400000000000000" pitchFamily="50" charset="-128"/>
              <a:ea typeface="游ゴシック" panose="020B0400000000000000" pitchFamily="50" charset="-128"/>
            </a:endParaRPr>
          </a:p>
        </p:txBody>
      </p:sp>
      <p:pic>
        <p:nvPicPr>
          <p:cNvPr id="45" name="図 44">
            <a:extLst>
              <a:ext uri="{FF2B5EF4-FFF2-40B4-BE49-F238E27FC236}">
                <a16:creationId xmlns:a16="http://schemas.microsoft.com/office/drawing/2014/main" id="{C2744E2F-B98A-9862-C45E-B57BF6BA06DA}"/>
              </a:ext>
            </a:extLst>
          </p:cNvPr>
          <p:cNvPicPr>
            <a:picLocks noChangeAspect="1"/>
          </p:cNvPicPr>
          <p:nvPr/>
        </p:nvPicPr>
        <p:blipFill>
          <a:blip r:embed="rId7"/>
          <a:stretch>
            <a:fillRect/>
          </a:stretch>
        </p:blipFill>
        <p:spPr>
          <a:xfrm>
            <a:off x="2105837" y="2934079"/>
            <a:ext cx="1250462" cy="2200813"/>
          </a:xfrm>
          <a:prstGeom prst="rect">
            <a:avLst/>
          </a:prstGeom>
        </p:spPr>
      </p:pic>
      <p:sp>
        <p:nvSpPr>
          <p:cNvPr id="46" name="テキスト ボックス 45">
            <a:extLst>
              <a:ext uri="{FF2B5EF4-FFF2-40B4-BE49-F238E27FC236}">
                <a16:creationId xmlns:a16="http://schemas.microsoft.com/office/drawing/2014/main" id="{DC37BE02-E1F5-F38E-4BBF-87A209E61C36}"/>
              </a:ext>
            </a:extLst>
          </p:cNvPr>
          <p:cNvSpPr txBox="1"/>
          <p:nvPr/>
        </p:nvSpPr>
        <p:spPr>
          <a:xfrm>
            <a:off x="269223" y="1142271"/>
            <a:ext cx="3467616" cy="338554"/>
          </a:xfrm>
          <a:prstGeom prst="rect">
            <a:avLst/>
          </a:prstGeom>
          <a:noFill/>
        </p:spPr>
        <p:txBody>
          <a:bodyPr wrap="none" rtlCol="0">
            <a:spAutoFit/>
          </a:bodyPr>
          <a:lstStyle/>
          <a:p>
            <a:r>
              <a:rPr lang="ja-JP" altLang="en-US" sz="1600" b="1" dirty="0">
                <a:latin typeface="游ゴシック" panose="020B0400000000000000" pitchFamily="50" charset="-128"/>
                <a:ea typeface="游ゴシック" panose="020B0400000000000000" pitchFamily="50" charset="-128"/>
              </a:rPr>
              <a:t>メールテンプレートについての説明</a:t>
            </a:r>
            <a:endParaRPr lang="en-US" altLang="ja-JP" sz="1600" b="1"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85EE7FF8-700F-B4C5-F5A0-4F0ACAC9E794}"/>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.29</a:t>
            </a:r>
          </a:p>
        </p:txBody>
      </p:sp>
    </p:spTree>
    <p:extLst>
      <p:ext uri="{BB962C8B-B14F-4D97-AF65-F5344CB8AC3E}">
        <p14:creationId xmlns:p14="http://schemas.microsoft.com/office/powerpoint/2010/main" val="1217974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706CA-82E7-58AD-AF48-0F27ECECDAAF}"/>
            </a:ext>
          </a:extLst>
        </p:cNvPr>
        <p:cNvGrpSpPr/>
        <p:nvPr/>
      </p:nvGrpSpPr>
      <p:grpSpPr>
        <a:xfrm>
          <a:off x="0" y="0"/>
          <a:ext cx="0" cy="0"/>
          <a:chOff x="0" y="0"/>
          <a:chExt cx="0" cy="0"/>
        </a:xfrm>
      </p:grpSpPr>
      <p:pic>
        <p:nvPicPr>
          <p:cNvPr id="45" name="図 44">
            <a:extLst>
              <a:ext uri="{FF2B5EF4-FFF2-40B4-BE49-F238E27FC236}">
                <a16:creationId xmlns:a16="http://schemas.microsoft.com/office/drawing/2014/main" id="{9EE3BD87-31FD-CD78-5E4E-4EAE50E52F6F}"/>
              </a:ext>
            </a:extLst>
          </p:cNvPr>
          <p:cNvPicPr>
            <a:picLocks noChangeAspect="1"/>
          </p:cNvPicPr>
          <p:nvPr/>
        </p:nvPicPr>
        <p:blipFill>
          <a:blip r:embed="rId3"/>
          <a:stretch>
            <a:fillRect/>
          </a:stretch>
        </p:blipFill>
        <p:spPr>
          <a:xfrm>
            <a:off x="545334" y="1456725"/>
            <a:ext cx="2854342" cy="5023642"/>
          </a:xfrm>
          <a:prstGeom prst="rect">
            <a:avLst/>
          </a:prstGeom>
          <a:ln>
            <a:solidFill>
              <a:schemeClr val="tx1">
                <a:lumMod val="20000"/>
                <a:lumOff val="80000"/>
              </a:schemeClr>
            </a:solidFill>
          </a:ln>
        </p:spPr>
      </p:pic>
      <p:cxnSp>
        <p:nvCxnSpPr>
          <p:cNvPr id="55" name="直線コネクタ 54">
            <a:extLst>
              <a:ext uri="{FF2B5EF4-FFF2-40B4-BE49-F238E27FC236}">
                <a16:creationId xmlns:a16="http://schemas.microsoft.com/office/drawing/2014/main" id="{260CC0E7-63CA-A89C-C4C2-DEE75485B422}"/>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12ED84B2-48D9-57D4-BF98-769C50F9C1FE}"/>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10" name="テキスト ボックス 9">
            <a:extLst>
              <a:ext uri="{FF2B5EF4-FFF2-40B4-BE49-F238E27FC236}">
                <a16:creationId xmlns:a16="http://schemas.microsoft.com/office/drawing/2014/main" id="{5B8EC6C7-F1D5-1C8A-5BA2-CD15149B5F41}"/>
              </a:ext>
            </a:extLst>
          </p:cNvPr>
          <p:cNvSpPr txBox="1"/>
          <p:nvPr/>
        </p:nvSpPr>
        <p:spPr>
          <a:xfrm>
            <a:off x="239078" y="506233"/>
            <a:ext cx="3685624" cy="486928"/>
          </a:xfrm>
          <a:prstGeom prst="rect">
            <a:avLst/>
          </a:prstGeom>
          <a:noFill/>
          <a:effectLst/>
        </p:spPr>
        <p:txBody>
          <a:bodyPr wrap="none" rtlCol="0">
            <a:spAutoFit/>
          </a:bodyPr>
          <a:lstStyle/>
          <a:p>
            <a:pPr>
              <a:lnSpc>
                <a:spcPct val="140000"/>
              </a:lnSpc>
              <a:spcBef>
                <a:spcPts val="1000"/>
              </a:spcBef>
            </a:pPr>
            <a:r>
              <a:rPr lang="ja-JP" altLang="en-US" sz="20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メールテンプレートについて</a:t>
            </a:r>
            <a:endParaRPr lang="en-US" altLang="ja-JP" sz="20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12" name="テキスト ボックス 11">
            <a:extLst>
              <a:ext uri="{FF2B5EF4-FFF2-40B4-BE49-F238E27FC236}">
                <a16:creationId xmlns:a16="http://schemas.microsoft.com/office/drawing/2014/main" id="{BEEC2F10-253C-6E53-EB63-E83A06E04E92}"/>
              </a:ext>
            </a:extLst>
          </p:cNvPr>
          <p:cNvSpPr txBox="1"/>
          <p:nvPr/>
        </p:nvSpPr>
        <p:spPr>
          <a:xfrm>
            <a:off x="4375590" y="1318401"/>
            <a:ext cx="6307161" cy="523220"/>
          </a:xfrm>
          <a:prstGeom prst="rect">
            <a:avLst/>
          </a:prstGeom>
          <a:noFill/>
        </p:spPr>
        <p:txBody>
          <a:bodyPr wrap="square" rtlCol="0">
            <a:spAutoFit/>
          </a:bodyPr>
          <a:lstStyle/>
          <a:p>
            <a:r>
              <a:rPr lang="ja-JP" altLang="en-US" sz="1400" b="1" dirty="0">
                <a:solidFill>
                  <a:schemeClr val="accent1">
                    <a:lumMod val="75000"/>
                  </a:schemeClr>
                </a:solidFill>
              </a:rPr>
              <a:t>管理サイトまたは、事前登録サイトにて宿泊者様自ら予約情報を入力した際に</a:t>
            </a:r>
            <a:endParaRPr lang="en-US" altLang="ja-JP" sz="1400" b="1" dirty="0">
              <a:solidFill>
                <a:schemeClr val="accent1">
                  <a:lumMod val="75000"/>
                </a:schemeClr>
              </a:solidFill>
            </a:endParaRPr>
          </a:p>
          <a:p>
            <a:r>
              <a:rPr lang="ja-JP" altLang="en-US" sz="1400" b="1" dirty="0">
                <a:solidFill>
                  <a:schemeClr val="accent1">
                    <a:lumMod val="75000"/>
                  </a:schemeClr>
                </a:solidFill>
              </a:rPr>
              <a:t>初めに送られる自動メール。</a:t>
            </a:r>
            <a:endParaRPr lang="en-US" altLang="ja-JP" sz="1400" b="1" dirty="0">
              <a:solidFill>
                <a:schemeClr val="accent1">
                  <a:lumMod val="75000"/>
                </a:schemeClr>
              </a:solidFill>
            </a:endParaRPr>
          </a:p>
        </p:txBody>
      </p:sp>
      <p:sp>
        <p:nvSpPr>
          <p:cNvPr id="25" name="テキスト ボックス 24">
            <a:extLst>
              <a:ext uri="{FF2B5EF4-FFF2-40B4-BE49-F238E27FC236}">
                <a16:creationId xmlns:a16="http://schemas.microsoft.com/office/drawing/2014/main" id="{4AE92BA5-C048-3474-15D6-2B7593BF8915}"/>
              </a:ext>
            </a:extLst>
          </p:cNvPr>
          <p:cNvSpPr txBox="1"/>
          <p:nvPr/>
        </p:nvSpPr>
        <p:spPr>
          <a:xfrm>
            <a:off x="4342558" y="2302990"/>
            <a:ext cx="6611191" cy="307777"/>
          </a:xfrm>
          <a:prstGeom prst="rect">
            <a:avLst/>
          </a:prstGeom>
          <a:noFill/>
        </p:spPr>
        <p:txBody>
          <a:bodyPr wrap="square" rtlCol="0">
            <a:spAutoFit/>
          </a:bodyPr>
          <a:lstStyle/>
          <a:p>
            <a:r>
              <a:rPr lang="ja-JP" altLang="en-US" sz="1400" b="1" dirty="0">
                <a:solidFill>
                  <a:schemeClr val="accent1">
                    <a:lumMod val="75000"/>
                  </a:schemeClr>
                </a:solidFill>
              </a:rPr>
              <a:t>宿泊代表者様が自身のチェックイン情報を登録した際に送られる自動メール。</a:t>
            </a:r>
            <a:endParaRPr lang="en-US" altLang="ja-JP" sz="1400" b="1" dirty="0">
              <a:solidFill>
                <a:schemeClr val="accent1">
                  <a:lumMod val="75000"/>
                </a:schemeClr>
              </a:solidFill>
            </a:endParaRPr>
          </a:p>
        </p:txBody>
      </p:sp>
      <p:sp>
        <p:nvSpPr>
          <p:cNvPr id="31" name="テキスト ボックス 30">
            <a:extLst>
              <a:ext uri="{FF2B5EF4-FFF2-40B4-BE49-F238E27FC236}">
                <a16:creationId xmlns:a16="http://schemas.microsoft.com/office/drawing/2014/main" id="{A72890B2-AE1A-26CA-6669-5514C6EFD67B}"/>
              </a:ext>
            </a:extLst>
          </p:cNvPr>
          <p:cNvSpPr txBox="1"/>
          <p:nvPr/>
        </p:nvSpPr>
        <p:spPr>
          <a:xfrm>
            <a:off x="4375590" y="2900064"/>
            <a:ext cx="5019502" cy="307777"/>
          </a:xfrm>
          <a:prstGeom prst="rect">
            <a:avLst/>
          </a:prstGeom>
          <a:noFill/>
        </p:spPr>
        <p:txBody>
          <a:bodyPr wrap="square" rtlCol="0">
            <a:spAutoFit/>
          </a:bodyPr>
          <a:lstStyle/>
          <a:p>
            <a:r>
              <a:rPr lang="ja-JP" altLang="en-US" sz="1400" b="1" dirty="0">
                <a:solidFill>
                  <a:schemeClr val="accent1">
                    <a:lumMod val="75000"/>
                  </a:schemeClr>
                </a:solidFill>
              </a:rPr>
              <a:t>同行者の情報を登録した際に送られるメール。</a:t>
            </a:r>
            <a:endParaRPr lang="en-US" altLang="ja-JP" sz="1400" b="1" dirty="0">
              <a:solidFill>
                <a:schemeClr val="accent1">
                  <a:lumMod val="75000"/>
                </a:schemeClr>
              </a:solidFill>
            </a:endParaRPr>
          </a:p>
        </p:txBody>
      </p:sp>
      <p:sp>
        <p:nvSpPr>
          <p:cNvPr id="42" name="テキスト ボックス 41">
            <a:extLst>
              <a:ext uri="{FF2B5EF4-FFF2-40B4-BE49-F238E27FC236}">
                <a16:creationId xmlns:a16="http://schemas.microsoft.com/office/drawing/2014/main" id="{6256DFDA-E9EE-5961-51F2-FE15BE1941AD}"/>
              </a:ext>
            </a:extLst>
          </p:cNvPr>
          <p:cNvSpPr txBox="1"/>
          <p:nvPr/>
        </p:nvSpPr>
        <p:spPr>
          <a:xfrm>
            <a:off x="4027295" y="-1025022"/>
            <a:ext cx="1364476" cy="400110"/>
          </a:xfrm>
          <a:prstGeom prst="rect">
            <a:avLst/>
          </a:prstGeom>
          <a:noFill/>
        </p:spPr>
        <p:txBody>
          <a:bodyPr wrap="none" rtlCol="0">
            <a:spAutoFit/>
          </a:bodyPr>
          <a:lstStyle/>
          <a:p>
            <a:r>
              <a:rPr lang="en-US" altLang="ja-JP" sz="2000" b="1" dirty="0">
                <a:solidFill>
                  <a:srgbClr val="005292"/>
                </a:solidFill>
                <a:latin typeface="游ゴシック" panose="020B0400000000000000" pitchFamily="50" charset="-128"/>
                <a:ea typeface="游ゴシック" panose="020B0400000000000000" pitchFamily="50" charset="-128"/>
              </a:rPr>
              <a:t>15498498</a:t>
            </a:r>
            <a:endParaRPr lang="en-US" altLang="ja-JP" sz="2000" b="1"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9AF0DAFC-2745-2194-61E2-E21E4F5C9C7A}"/>
              </a:ext>
            </a:extLst>
          </p:cNvPr>
          <p:cNvSpPr txBox="1"/>
          <p:nvPr/>
        </p:nvSpPr>
        <p:spPr>
          <a:xfrm>
            <a:off x="238087" y="969797"/>
            <a:ext cx="2723823" cy="369332"/>
          </a:xfrm>
          <a:prstGeom prst="rect">
            <a:avLst/>
          </a:prstGeom>
          <a:noFill/>
        </p:spPr>
        <p:txBody>
          <a:bodyPr wrap="none" rtlCol="0">
            <a:spAutoFit/>
          </a:bodyPr>
          <a:lstStyle/>
          <a:p>
            <a:r>
              <a:rPr lang="ja-JP" altLang="en-US" b="1" dirty="0">
                <a:latin typeface="游ゴシック" panose="020B0400000000000000" pitchFamily="50" charset="-128"/>
                <a:ea typeface="游ゴシック" panose="020B0400000000000000" pitchFamily="50" charset="-128"/>
              </a:rPr>
              <a:t>配信タイミングについて</a:t>
            </a:r>
            <a:endParaRPr lang="en-US" altLang="ja-JP" b="1" dirty="0">
              <a:latin typeface="游ゴシック" panose="020B0400000000000000" pitchFamily="50" charset="-128"/>
              <a:ea typeface="游ゴシック" panose="020B0400000000000000" pitchFamily="50" charset="-128"/>
            </a:endParaRPr>
          </a:p>
        </p:txBody>
      </p:sp>
      <p:sp>
        <p:nvSpPr>
          <p:cNvPr id="6" name="フリーフォーム 150">
            <a:extLst>
              <a:ext uri="{FF2B5EF4-FFF2-40B4-BE49-F238E27FC236}">
                <a16:creationId xmlns:a16="http://schemas.microsoft.com/office/drawing/2014/main" id="{55862A7A-1A8D-217E-74DE-8FD9F0BE20A0}"/>
              </a:ext>
            </a:extLst>
          </p:cNvPr>
          <p:cNvSpPr/>
          <p:nvPr/>
        </p:nvSpPr>
        <p:spPr>
          <a:xfrm>
            <a:off x="3399672" y="1941751"/>
            <a:ext cx="4505325" cy="531751"/>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B2B92464-CA33-811E-B2F2-7D83106FA0FE}"/>
              </a:ext>
            </a:extLst>
          </p:cNvPr>
          <p:cNvSpPr txBox="1"/>
          <p:nvPr/>
        </p:nvSpPr>
        <p:spPr>
          <a:xfrm>
            <a:off x="4379032" y="3496612"/>
            <a:ext cx="5019502" cy="307777"/>
          </a:xfrm>
          <a:prstGeom prst="rect">
            <a:avLst/>
          </a:prstGeom>
          <a:noFill/>
        </p:spPr>
        <p:txBody>
          <a:bodyPr wrap="square" rtlCol="0">
            <a:spAutoFit/>
          </a:bodyPr>
          <a:lstStyle/>
          <a:p>
            <a:r>
              <a:rPr lang="ja-JP" altLang="en-US" sz="1400" b="1" dirty="0">
                <a:solidFill>
                  <a:schemeClr val="accent1">
                    <a:lumMod val="75000"/>
                  </a:schemeClr>
                </a:solidFill>
              </a:rPr>
              <a:t>予約情報を修正した際に送られるメール。</a:t>
            </a:r>
            <a:endParaRPr lang="en-US" altLang="ja-JP" sz="1400" b="1" dirty="0">
              <a:solidFill>
                <a:schemeClr val="accent1">
                  <a:lumMod val="75000"/>
                </a:schemeClr>
              </a:solidFill>
            </a:endParaRPr>
          </a:p>
        </p:txBody>
      </p:sp>
      <p:sp>
        <p:nvSpPr>
          <p:cNvPr id="16" name="テキスト ボックス 15">
            <a:extLst>
              <a:ext uri="{FF2B5EF4-FFF2-40B4-BE49-F238E27FC236}">
                <a16:creationId xmlns:a16="http://schemas.microsoft.com/office/drawing/2014/main" id="{EFD4DA61-23CA-11A3-05CA-9BF094088192}"/>
              </a:ext>
            </a:extLst>
          </p:cNvPr>
          <p:cNvSpPr txBox="1"/>
          <p:nvPr/>
        </p:nvSpPr>
        <p:spPr>
          <a:xfrm>
            <a:off x="4381280" y="4118007"/>
            <a:ext cx="5565677" cy="307777"/>
          </a:xfrm>
          <a:prstGeom prst="rect">
            <a:avLst/>
          </a:prstGeom>
          <a:noFill/>
        </p:spPr>
        <p:txBody>
          <a:bodyPr wrap="square" rtlCol="0">
            <a:spAutoFit/>
          </a:bodyPr>
          <a:lstStyle/>
          <a:p>
            <a:r>
              <a:rPr lang="ja-JP" altLang="en-US" sz="1400" b="1" dirty="0">
                <a:solidFill>
                  <a:schemeClr val="accent1">
                    <a:lumMod val="75000"/>
                  </a:schemeClr>
                </a:solidFill>
              </a:rPr>
              <a:t>同行者情報を削除した際に、送られるメール。</a:t>
            </a:r>
            <a:endParaRPr lang="en-US" altLang="ja-JP" sz="1400" b="1" dirty="0">
              <a:solidFill>
                <a:schemeClr val="accent1">
                  <a:lumMod val="75000"/>
                </a:schemeClr>
              </a:solidFill>
            </a:endParaRPr>
          </a:p>
        </p:txBody>
      </p:sp>
      <p:sp>
        <p:nvSpPr>
          <p:cNvPr id="19" name="テキスト ボックス 18">
            <a:extLst>
              <a:ext uri="{FF2B5EF4-FFF2-40B4-BE49-F238E27FC236}">
                <a16:creationId xmlns:a16="http://schemas.microsoft.com/office/drawing/2014/main" id="{CFA4FC5F-EFD4-6C84-54B7-339B8F7D32D0}"/>
              </a:ext>
            </a:extLst>
          </p:cNvPr>
          <p:cNvSpPr txBox="1"/>
          <p:nvPr/>
        </p:nvSpPr>
        <p:spPr>
          <a:xfrm>
            <a:off x="4381280" y="4714258"/>
            <a:ext cx="5565677" cy="307777"/>
          </a:xfrm>
          <a:prstGeom prst="rect">
            <a:avLst/>
          </a:prstGeom>
          <a:noFill/>
        </p:spPr>
        <p:txBody>
          <a:bodyPr wrap="square" rtlCol="0">
            <a:spAutoFit/>
          </a:bodyPr>
          <a:lstStyle/>
          <a:p>
            <a:r>
              <a:rPr lang="ja-JP" altLang="en-US" sz="1400" b="1" dirty="0">
                <a:solidFill>
                  <a:schemeClr val="accent1">
                    <a:lumMod val="75000"/>
                  </a:schemeClr>
                </a:solidFill>
              </a:rPr>
              <a:t>同行者の情報を修正した際に配信されるメール。</a:t>
            </a:r>
            <a:endParaRPr lang="en-US" altLang="ja-JP" sz="1400" b="1" dirty="0">
              <a:solidFill>
                <a:schemeClr val="accent1">
                  <a:lumMod val="75000"/>
                </a:schemeClr>
              </a:solidFill>
            </a:endParaRPr>
          </a:p>
        </p:txBody>
      </p:sp>
      <p:sp>
        <p:nvSpPr>
          <p:cNvPr id="21" name="テキスト ボックス 20">
            <a:extLst>
              <a:ext uri="{FF2B5EF4-FFF2-40B4-BE49-F238E27FC236}">
                <a16:creationId xmlns:a16="http://schemas.microsoft.com/office/drawing/2014/main" id="{55A825BE-60CA-FFFE-2D4F-98ABED784580}"/>
              </a:ext>
            </a:extLst>
          </p:cNvPr>
          <p:cNvSpPr txBox="1"/>
          <p:nvPr/>
        </p:nvSpPr>
        <p:spPr>
          <a:xfrm>
            <a:off x="4342558" y="5263591"/>
            <a:ext cx="7535117" cy="523220"/>
          </a:xfrm>
          <a:prstGeom prst="rect">
            <a:avLst/>
          </a:prstGeom>
          <a:noFill/>
        </p:spPr>
        <p:txBody>
          <a:bodyPr wrap="square" rtlCol="0">
            <a:spAutoFit/>
          </a:bodyPr>
          <a:lstStyle/>
          <a:p>
            <a:r>
              <a:rPr lang="ja-JP" altLang="en-US" sz="1400" b="1" dirty="0">
                <a:solidFill>
                  <a:schemeClr val="accent1">
                    <a:lumMod val="75000"/>
                  </a:schemeClr>
                </a:solidFill>
              </a:rPr>
              <a:t>予約情報を管理サイト側でキャンセルした際に送られるメール。</a:t>
            </a:r>
            <a:endParaRPr lang="en-US" altLang="ja-JP" sz="1400" b="1" dirty="0">
              <a:solidFill>
                <a:schemeClr val="accent1">
                  <a:lumMod val="75000"/>
                </a:schemeClr>
              </a:solidFill>
            </a:endParaRPr>
          </a:p>
          <a:p>
            <a:r>
              <a:rPr lang="ja-JP" altLang="en-US" sz="1400" b="1" dirty="0">
                <a:solidFill>
                  <a:schemeClr val="accent1">
                    <a:lumMod val="75000"/>
                  </a:schemeClr>
                </a:solidFill>
              </a:rPr>
              <a:t>予約情報の削除は管理サイト側からしかできないので、宿泊者の動きで送られるものでは無い。</a:t>
            </a:r>
            <a:endParaRPr lang="en-US" altLang="ja-JP" sz="1400" b="1" dirty="0">
              <a:solidFill>
                <a:schemeClr val="accent1">
                  <a:lumMod val="75000"/>
                </a:schemeClr>
              </a:solidFill>
            </a:endParaRPr>
          </a:p>
        </p:txBody>
      </p:sp>
      <p:sp>
        <p:nvSpPr>
          <p:cNvPr id="22" name="フリーフォーム 150">
            <a:extLst>
              <a:ext uri="{FF2B5EF4-FFF2-40B4-BE49-F238E27FC236}">
                <a16:creationId xmlns:a16="http://schemas.microsoft.com/office/drawing/2014/main" id="{E763DF35-FB99-AAAB-79BE-B1501E556B63}"/>
              </a:ext>
            </a:extLst>
          </p:cNvPr>
          <p:cNvSpPr/>
          <p:nvPr/>
        </p:nvSpPr>
        <p:spPr>
          <a:xfrm>
            <a:off x="3399673" y="3297485"/>
            <a:ext cx="4505325" cy="531751"/>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フリーフォーム 150">
            <a:extLst>
              <a:ext uri="{FF2B5EF4-FFF2-40B4-BE49-F238E27FC236}">
                <a16:creationId xmlns:a16="http://schemas.microsoft.com/office/drawing/2014/main" id="{722DDA1A-C847-9279-443E-3EF90F92D627}"/>
              </a:ext>
            </a:extLst>
          </p:cNvPr>
          <p:cNvSpPr/>
          <p:nvPr/>
        </p:nvSpPr>
        <p:spPr>
          <a:xfrm>
            <a:off x="3399673" y="2694044"/>
            <a:ext cx="4505325" cy="531751"/>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リーフォーム 150">
            <a:extLst>
              <a:ext uri="{FF2B5EF4-FFF2-40B4-BE49-F238E27FC236}">
                <a16:creationId xmlns:a16="http://schemas.microsoft.com/office/drawing/2014/main" id="{0F802F46-E6EC-D655-30B9-37ED066D30B4}"/>
              </a:ext>
            </a:extLst>
          </p:cNvPr>
          <p:cNvSpPr/>
          <p:nvPr/>
        </p:nvSpPr>
        <p:spPr>
          <a:xfrm>
            <a:off x="3399674" y="3909292"/>
            <a:ext cx="4505325" cy="531751"/>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フリーフォーム 150">
            <a:extLst>
              <a:ext uri="{FF2B5EF4-FFF2-40B4-BE49-F238E27FC236}">
                <a16:creationId xmlns:a16="http://schemas.microsoft.com/office/drawing/2014/main" id="{EA78F7E2-BBFD-8221-FCE0-C7D4FD7D0D85}"/>
              </a:ext>
            </a:extLst>
          </p:cNvPr>
          <p:cNvSpPr/>
          <p:nvPr/>
        </p:nvSpPr>
        <p:spPr>
          <a:xfrm>
            <a:off x="3423309" y="4494780"/>
            <a:ext cx="4505325" cy="531751"/>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リーフォーム 150">
            <a:extLst>
              <a:ext uri="{FF2B5EF4-FFF2-40B4-BE49-F238E27FC236}">
                <a16:creationId xmlns:a16="http://schemas.microsoft.com/office/drawing/2014/main" id="{88813CDB-624E-8578-0BE5-3A12864CF581}"/>
              </a:ext>
            </a:extLst>
          </p:cNvPr>
          <p:cNvSpPr/>
          <p:nvPr/>
        </p:nvSpPr>
        <p:spPr>
          <a:xfrm>
            <a:off x="3399675" y="5116175"/>
            <a:ext cx="4505325" cy="531751"/>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フリーフォーム 150">
            <a:extLst>
              <a:ext uri="{FF2B5EF4-FFF2-40B4-BE49-F238E27FC236}">
                <a16:creationId xmlns:a16="http://schemas.microsoft.com/office/drawing/2014/main" id="{DD06DC19-1064-EC35-8265-309B770153C5}"/>
              </a:ext>
            </a:extLst>
          </p:cNvPr>
          <p:cNvSpPr/>
          <p:nvPr/>
        </p:nvSpPr>
        <p:spPr>
          <a:xfrm>
            <a:off x="3399671" y="5820016"/>
            <a:ext cx="4505325" cy="531751"/>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6AB3739A-C5C3-5C0A-5D24-B1C36D4EFEBC}"/>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.30</a:t>
            </a:r>
          </a:p>
        </p:txBody>
      </p:sp>
    </p:spTree>
    <p:extLst>
      <p:ext uri="{BB962C8B-B14F-4D97-AF65-F5344CB8AC3E}">
        <p14:creationId xmlns:p14="http://schemas.microsoft.com/office/powerpoint/2010/main" val="1846991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B863C-E35A-6EEF-6EF2-BAE32D86EE51}"/>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34474D13-0076-6C30-890F-22CD06E84972}"/>
              </a:ext>
            </a:extLst>
          </p:cNvPr>
          <p:cNvSpPr txBox="1">
            <a:spLocks/>
          </p:cNvSpPr>
          <p:nvPr/>
        </p:nvSpPr>
        <p:spPr>
          <a:xfrm>
            <a:off x="886876" y="2923648"/>
            <a:ext cx="10418237" cy="852541"/>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メールテンプレートの内容の修正について</a:t>
            </a:r>
            <a:endParaRPr lang="en-US" altLang="ja-JP" dirty="0">
              <a:latin typeface="Segoe UI" panose="020B0502040204020203" pitchFamily="34" charset="0"/>
              <a:cs typeface="Segoe UI" panose="020B0502040204020203" pitchFamily="34" charset="0"/>
            </a:endParaRPr>
          </a:p>
        </p:txBody>
      </p:sp>
      <p:sp>
        <p:nvSpPr>
          <p:cNvPr id="2" name="テキスト ボックス 1">
            <a:extLst>
              <a:ext uri="{FF2B5EF4-FFF2-40B4-BE49-F238E27FC236}">
                <a16:creationId xmlns:a16="http://schemas.microsoft.com/office/drawing/2014/main" id="{E5BCD73B-168C-671F-0AAA-440B77226C96}"/>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.31</a:t>
            </a:r>
          </a:p>
        </p:txBody>
      </p:sp>
    </p:spTree>
    <p:extLst>
      <p:ext uri="{BB962C8B-B14F-4D97-AF65-F5344CB8AC3E}">
        <p14:creationId xmlns:p14="http://schemas.microsoft.com/office/powerpoint/2010/main" val="1132349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E8548-FDA4-8BD6-4E2B-FDABD6E0655F}"/>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0663320A-86A2-C272-B156-E422757D0166}"/>
              </a:ext>
            </a:extLst>
          </p:cNvPr>
          <p:cNvPicPr>
            <a:picLocks noChangeAspect="1"/>
          </p:cNvPicPr>
          <p:nvPr/>
        </p:nvPicPr>
        <p:blipFill>
          <a:blip r:embed="rId3"/>
          <a:stretch>
            <a:fillRect/>
          </a:stretch>
        </p:blipFill>
        <p:spPr>
          <a:xfrm>
            <a:off x="5843328" y="1806214"/>
            <a:ext cx="5353661" cy="3914732"/>
          </a:xfrm>
          <a:prstGeom prst="rect">
            <a:avLst/>
          </a:prstGeom>
          <a:ln>
            <a:solidFill>
              <a:schemeClr val="bg2"/>
            </a:solidFill>
          </a:ln>
        </p:spPr>
      </p:pic>
      <p:pic>
        <p:nvPicPr>
          <p:cNvPr id="13" name="図 12">
            <a:extLst>
              <a:ext uri="{FF2B5EF4-FFF2-40B4-BE49-F238E27FC236}">
                <a16:creationId xmlns:a16="http://schemas.microsoft.com/office/drawing/2014/main" id="{D8908F4B-836E-E029-8145-471C7D4B6737}"/>
              </a:ext>
            </a:extLst>
          </p:cNvPr>
          <p:cNvPicPr>
            <a:picLocks noChangeAspect="1"/>
          </p:cNvPicPr>
          <p:nvPr/>
        </p:nvPicPr>
        <p:blipFill>
          <a:blip r:embed="rId4"/>
          <a:stretch>
            <a:fillRect/>
          </a:stretch>
        </p:blipFill>
        <p:spPr>
          <a:xfrm>
            <a:off x="721327" y="2480389"/>
            <a:ext cx="3302199" cy="2566383"/>
          </a:xfrm>
          <a:prstGeom prst="rect">
            <a:avLst/>
          </a:prstGeom>
          <a:ln>
            <a:solidFill>
              <a:schemeClr val="bg1">
                <a:lumMod val="85000"/>
              </a:schemeClr>
            </a:solidFill>
          </a:ln>
        </p:spPr>
      </p:pic>
      <p:cxnSp>
        <p:nvCxnSpPr>
          <p:cNvPr id="55" name="直線コネクタ 54">
            <a:extLst>
              <a:ext uri="{FF2B5EF4-FFF2-40B4-BE49-F238E27FC236}">
                <a16:creationId xmlns:a16="http://schemas.microsoft.com/office/drawing/2014/main" id="{297A5FE2-98FC-C716-2F7D-C9955E50D0BF}"/>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968427D8-18F1-A087-BC1E-491C8FC83339}"/>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2" name="グラフィックス 408">
            <a:extLst>
              <a:ext uri="{FF2B5EF4-FFF2-40B4-BE49-F238E27FC236}">
                <a16:creationId xmlns:a16="http://schemas.microsoft.com/office/drawing/2014/main" id="{6373C788-DC44-B16F-5547-B02C80658396}"/>
              </a:ext>
            </a:extLst>
          </p:cNvPr>
          <p:cNvSpPr/>
          <p:nvPr/>
        </p:nvSpPr>
        <p:spPr>
          <a:xfrm>
            <a:off x="4660359" y="3569929"/>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
        <p:nvSpPr>
          <p:cNvPr id="5" name="テキスト ボックス 4">
            <a:extLst>
              <a:ext uri="{FF2B5EF4-FFF2-40B4-BE49-F238E27FC236}">
                <a16:creationId xmlns:a16="http://schemas.microsoft.com/office/drawing/2014/main" id="{06D3E58C-FB27-A33D-8B43-AF2870DA13F2}"/>
              </a:ext>
            </a:extLst>
          </p:cNvPr>
          <p:cNvSpPr txBox="1"/>
          <p:nvPr/>
        </p:nvSpPr>
        <p:spPr>
          <a:xfrm>
            <a:off x="435205" y="1314365"/>
            <a:ext cx="4825360"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管理サイトにてメールテンプレートの一覧を開きます。</a:t>
            </a:r>
            <a:endParaRPr lang="en-US" altLang="ja-JP" sz="14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E369E7ED-585C-5F53-7EDD-67157D96EA0A}"/>
              </a:ext>
            </a:extLst>
          </p:cNvPr>
          <p:cNvSpPr txBox="1"/>
          <p:nvPr/>
        </p:nvSpPr>
        <p:spPr>
          <a:xfrm>
            <a:off x="238087" y="527303"/>
            <a:ext cx="3672800"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メールテンプレートの修正について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15" name="テキスト ボックス 14">
            <a:extLst>
              <a:ext uri="{FF2B5EF4-FFF2-40B4-BE49-F238E27FC236}">
                <a16:creationId xmlns:a16="http://schemas.microsoft.com/office/drawing/2014/main" id="{DFC8EA27-538D-0D60-D66A-BD7AD1435C19}"/>
              </a:ext>
            </a:extLst>
          </p:cNvPr>
          <p:cNvSpPr txBox="1"/>
          <p:nvPr/>
        </p:nvSpPr>
        <p:spPr>
          <a:xfrm>
            <a:off x="6376784" y="1314365"/>
            <a:ext cx="4286751"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2.</a:t>
            </a:r>
            <a:r>
              <a:rPr lang="ja-JP" altLang="en-US" sz="1400" b="1" dirty="0">
                <a:latin typeface="游ゴシック" panose="020B0400000000000000" pitchFamily="50" charset="-128"/>
                <a:ea typeface="游ゴシック" panose="020B0400000000000000" pitchFamily="50" charset="-128"/>
              </a:rPr>
              <a:t>どの施設のメール内容を変更するか選択します。</a:t>
            </a:r>
            <a:endParaRPr lang="en-US" altLang="ja-JP" sz="14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3235701B-6E84-8D7D-3422-6AAD3A4EF2A5}"/>
              </a:ext>
            </a:extLst>
          </p:cNvPr>
          <p:cNvSpPr/>
          <p:nvPr/>
        </p:nvSpPr>
        <p:spPr>
          <a:xfrm>
            <a:off x="10032469" y="3619647"/>
            <a:ext cx="500239" cy="1586146"/>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67C6EE4-D7A9-0E6C-9668-19443DDC6EE3}"/>
              </a:ext>
            </a:extLst>
          </p:cNvPr>
          <p:cNvSpPr/>
          <p:nvPr/>
        </p:nvSpPr>
        <p:spPr>
          <a:xfrm>
            <a:off x="628241" y="4096741"/>
            <a:ext cx="2219644" cy="582804"/>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06191AA-B0E5-68E5-8322-26C730A17D59}"/>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.32</a:t>
            </a:r>
          </a:p>
        </p:txBody>
      </p:sp>
      <p:sp>
        <p:nvSpPr>
          <p:cNvPr id="7" name="テキスト ボックス 6">
            <a:extLst>
              <a:ext uri="{FF2B5EF4-FFF2-40B4-BE49-F238E27FC236}">
                <a16:creationId xmlns:a16="http://schemas.microsoft.com/office/drawing/2014/main" id="{E2866E47-0A73-4E0E-BF2D-73B8D6E290C1}"/>
              </a:ext>
            </a:extLst>
          </p:cNvPr>
          <p:cNvSpPr txBox="1"/>
          <p:nvPr/>
        </p:nvSpPr>
        <p:spPr>
          <a:xfrm>
            <a:off x="5874328" y="5905018"/>
            <a:ext cx="5570756" cy="523220"/>
          </a:xfrm>
          <a:prstGeom prst="rect">
            <a:avLst/>
          </a:prstGeom>
          <a:noFill/>
        </p:spPr>
        <p:txBody>
          <a:bodyPr wrap="none" rtlCol="0">
            <a:spAutoFit/>
          </a:bodyPr>
          <a:lstStyle/>
          <a:p>
            <a:r>
              <a:rPr lang="ja-JP" altLang="en-US" sz="1400" b="1" dirty="0">
                <a:solidFill>
                  <a:srgbClr val="005292"/>
                </a:solidFill>
                <a:latin typeface="游ゴシック" panose="020B0400000000000000" pitchFamily="50" charset="-128"/>
                <a:ea typeface="游ゴシック" panose="020B0400000000000000" pitchFamily="50" charset="-128"/>
              </a:rPr>
              <a:t>キーボックスなどをご利用の場合、施設ごとに送信したい鍵情報を</a:t>
            </a:r>
            <a:endParaRPr lang="en-US" altLang="ja-JP" sz="1400" b="1" dirty="0">
              <a:solidFill>
                <a:srgbClr val="005292"/>
              </a:solidFill>
              <a:latin typeface="游ゴシック" panose="020B0400000000000000" pitchFamily="50" charset="-128"/>
              <a:ea typeface="游ゴシック" panose="020B0400000000000000" pitchFamily="50" charset="-128"/>
            </a:endParaRPr>
          </a:p>
          <a:p>
            <a:r>
              <a:rPr lang="ja-JP" altLang="en-US" sz="1400" b="1" dirty="0">
                <a:solidFill>
                  <a:srgbClr val="005292"/>
                </a:solidFill>
                <a:latin typeface="游ゴシック" panose="020B0400000000000000" pitchFamily="50" charset="-128"/>
                <a:ea typeface="游ゴシック" panose="020B0400000000000000" pitchFamily="50" charset="-128"/>
              </a:rPr>
              <a:t>設定することが可能です。</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48388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92ACE-4AEF-0836-2DCB-A88E062AE350}"/>
            </a:ext>
          </a:extLst>
        </p:cNvPr>
        <p:cNvGrpSpPr/>
        <p:nvPr/>
      </p:nvGrpSpPr>
      <p:grpSpPr>
        <a:xfrm>
          <a:off x="0" y="0"/>
          <a:ext cx="0" cy="0"/>
          <a:chOff x="0" y="0"/>
          <a:chExt cx="0" cy="0"/>
        </a:xfrm>
      </p:grpSpPr>
      <p:pic>
        <p:nvPicPr>
          <p:cNvPr id="16" name="図 15">
            <a:extLst>
              <a:ext uri="{FF2B5EF4-FFF2-40B4-BE49-F238E27FC236}">
                <a16:creationId xmlns:a16="http://schemas.microsoft.com/office/drawing/2014/main" id="{EE770502-1CE1-F57B-4A14-8BA2CA82B1D6}"/>
              </a:ext>
            </a:extLst>
          </p:cNvPr>
          <p:cNvPicPr>
            <a:picLocks noChangeAspect="1"/>
          </p:cNvPicPr>
          <p:nvPr/>
        </p:nvPicPr>
        <p:blipFill>
          <a:blip r:embed="rId3"/>
          <a:stretch>
            <a:fillRect/>
          </a:stretch>
        </p:blipFill>
        <p:spPr>
          <a:xfrm>
            <a:off x="1636337" y="1838415"/>
            <a:ext cx="7919826" cy="3753667"/>
          </a:xfrm>
          <a:prstGeom prst="rect">
            <a:avLst/>
          </a:prstGeom>
          <a:ln>
            <a:solidFill>
              <a:srgbClr val="F8F8F9"/>
            </a:solidFill>
          </a:ln>
        </p:spPr>
      </p:pic>
      <p:cxnSp>
        <p:nvCxnSpPr>
          <p:cNvPr id="55" name="直線コネクタ 54">
            <a:extLst>
              <a:ext uri="{FF2B5EF4-FFF2-40B4-BE49-F238E27FC236}">
                <a16:creationId xmlns:a16="http://schemas.microsoft.com/office/drawing/2014/main" id="{EEFB0FA6-D2E7-12C2-4BC3-EC0908426BA9}"/>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1C2C3E89-9D58-85BE-90AA-1EB4A3F072B4}"/>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5" name="テキスト ボックス 4">
            <a:extLst>
              <a:ext uri="{FF2B5EF4-FFF2-40B4-BE49-F238E27FC236}">
                <a16:creationId xmlns:a16="http://schemas.microsoft.com/office/drawing/2014/main" id="{A53C4F40-8643-5AAD-F0EB-7FB5BB14295C}"/>
              </a:ext>
            </a:extLst>
          </p:cNvPr>
          <p:cNvSpPr txBox="1"/>
          <p:nvPr/>
        </p:nvSpPr>
        <p:spPr>
          <a:xfrm>
            <a:off x="3710610" y="1232970"/>
            <a:ext cx="4286751"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3.</a:t>
            </a:r>
            <a:r>
              <a:rPr lang="ja-JP" altLang="en-US" sz="1400" b="1" dirty="0">
                <a:latin typeface="游ゴシック" panose="020B0400000000000000" pitchFamily="50" charset="-128"/>
                <a:ea typeface="游ゴシック" panose="020B0400000000000000" pitchFamily="50" charset="-128"/>
              </a:rPr>
              <a:t>配信タイミングごとにメール内容を変更します。</a:t>
            </a:r>
            <a:endParaRPr lang="en-US" altLang="ja-JP" sz="14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31B17A1D-6EF3-36CA-1B4A-2CB77BCA9C95}"/>
              </a:ext>
            </a:extLst>
          </p:cNvPr>
          <p:cNvSpPr txBox="1"/>
          <p:nvPr/>
        </p:nvSpPr>
        <p:spPr>
          <a:xfrm>
            <a:off x="238087" y="527303"/>
            <a:ext cx="3672800"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メールテンプレートの修正について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3" name="テキスト ボックス 2">
            <a:extLst>
              <a:ext uri="{FF2B5EF4-FFF2-40B4-BE49-F238E27FC236}">
                <a16:creationId xmlns:a16="http://schemas.microsoft.com/office/drawing/2014/main" id="{7BF387D9-A9EC-F4E2-0C2A-F4C92C05930D}"/>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.33</a:t>
            </a:r>
          </a:p>
        </p:txBody>
      </p:sp>
      <p:sp>
        <p:nvSpPr>
          <p:cNvPr id="4" name="正方形/長方形 3">
            <a:extLst>
              <a:ext uri="{FF2B5EF4-FFF2-40B4-BE49-F238E27FC236}">
                <a16:creationId xmlns:a16="http://schemas.microsoft.com/office/drawing/2014/main" id="{AE6B956A-3DB1-E148-4F04-545E8ABB4FE2}"/>
              </a:ext>
            </a:extLst>
          </p:cNvPr>
          <p:cNvSpPr/>
          <p:nvPr/>
        </p:nvSpPr>
        <p:spPr>
          <a:xfrm rot="16200000">
            <a:off x="8086273" y="4553401"/>
            <a:ext cx="1696357" cy="381003"/>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2258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1A8B9-28FE-0568-3A39-E716EA47F1FF}"/>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2AE5DFB3-88B9-A172-9A09-CDBAA347BC6D}"/>
              </a:ext>
            </a:extLst>
          </p:cNvPr>
          <p:cNvPicPr>
            <a:picLocks noChangeAspect="1"/>
          </p:cNvPicPr>
          <p:nvPr/>
        </p:nvPicPr>
        <p:blipFill>
          <a:blip r:embed="rId3"/>
          <a:stretch>
            <a:fillRect/>
          </a:stretch>
        </p:blipFill>
        <p:spPr>
          <a:xfrm>
            <a:off x="308663" y="1996802"/>
            <a:ext cx="4589557" cy="3965681"/>
          </a:xfrm>
          <a:prstGeom prst="rect">
            <a:avLst/>
          </a:prstGeom>
          <a:solidFill>
            <a:schemeClr val="bg2">
              <a:lumMod val="90000"/>
            </a:schemeClr>
          </a:solidFill>
          <a:ln>
            <a:solidFill>
              <a:schemeClr val="tx1">
                <a:lumMod val="20000"/>
                <a:lumOff val="80000"/>
              </a:schemeClr>
            </a:solidFill>
          </a:ln>
        </p:spPr>
      </p:pic>
      <p:cxnSp>
        <p:nvCxnSpPr>
          <p:cNvPr id="55" name="直線コネクタ 54">
            <a:extLst>
              <a:ext uri="{FF2B5EF4-FFF2-40B4-BE49-F238E27FC236}">
                <a16:creationId xmlns:a16="http://schemas.microsoft.com/office/drawing/2014/main" id="{72A0661B-20F7-90F9-389E-9A3AA41CABDD}"/>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4468AEE8-FED2-B21E-2BB3-7E14DB832A4E}"/>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2" name="グラフィックス 408">
            <a:extLst>
              <a:ext uri="{FF2B5EF4-FFF2-40B4-BE49-F238E27FC236}">
                <a16:creationId xmlns:a16="http://schemas.microsoft.com/office/drawing/2014/main" id="{2B4554BB-AAD5-3435-9151-218D739B8CEA}"/>
              </a:ext>
            </a:extLst>
          </p:cNvPr>
          <p:cNvSpPr/>
          <p:nvPr/>
        </p:nvSpPr>
        <p:spPr>
          <a:xfrm>
            <a:off x="5496301" y="3979642"/>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
        <p:nvSpPr>
          <p:cNvPr id="5" name="テキスト ボックス 4">
            <a:extLst>
              <a:ext uri="{FF2B5EF4-FFF2-40B4-BE49-F238E27FC236}">
                <a16:creationId xmlns:a16="http://schemas.microsoft.com/office/drawing/2014/main" id="{360D4602-2AA0-AE36-E80C-ADB7919C4CEC}"/>
              </a:ext>
            </a:extLst>
          </p:cNvPr>
          <p:cNvSpPr txBox="1"/>
          <p:nvPr/>
        </p:nvSpPr>
        <p:spPr>
          <a:xfrm>
            <a:off x="427864" y="1288666"/>
            <a:ext cx="4958409"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3.</a:t>
            </a:r>
            <a:r>
              <a:rPr lang="ja-JP" altLang="en-US" sz="1400" b="1" dirty="0">
                <a:latin typeface="游ゴシック" panose="020B0400000000000000" pitchFamily="50" charset="-128"/>
                <a:ea typeface="游ゴシック" panose="020B0400000000000000" pitchFamily="50" charset="-128"/>
              </a:rPr>
              <a:t>例としてテンプレートの“初回予約登録時“の</a:t>
            </a:r>
            <a:r>
              <a:rPr lang="en-US" altLang="ja-JP" sz="1400" b="1" dirty="0">
                <a:latin typeface="游ゴシック" panose="020B0400000000000000" pitchFamily="50" charset="-128"/>
                <a:ea typeface="游ゴシック" panose="020B0400000000000000" pitchFamily="50" charset="-128"/>
              </a:rPr>
              <a:t>PIN</a:t>
            </a:r>
            <a:r>
              <a:rPr lang="ja-JP" altLang="en-US" sz="1400" b="1" dirty="0">
                <a:latin typeface="游ゴシック" panose="020B0400000000000000" pitchFamily="50" charset="-128"/>
                <a:ea typeface="游ゴシック" panose="020B0400000000000000" pitchFamily="50" charset="-128"/>
              </a:rPr>
              <a:t>コードを</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削除します。</a:t>
            </a:r>
            <a:endParaRPr lang="en-US" altLang="ja-JP" sz="14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45B64D20-F038-37B5-0A2E-C9752B66DF05}"/>
              </a:ext>
            </a:extLst>
          </p:cNvPr>
          <p:cNvSpPr txBox="1"/>
          <p:nvPr/>
        </p:nvSpPr>
        <p:spPr>
          <a:xfrm>
            <a:off x="238087" y="527303"/>
            <a:ext cx="3672800"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メールテンプレートの修正について</a:t>
            </a:r>
          </a:p>
        </p:txBody>
      </p:sp>
      <p:sp>
        <p:nvSpPr>
          <p:cNvPr id="15" name="テキスト ボックス 14">
            <a:extLst>
              <a:ext uri="{FF2B5EF4-FFF2-40B4-BE49-F238E27FC236}">
                <a16:creationId xmlns:a16="http://schemas.microsoft.com/office/drawing/2014/main" id="{4C94373F-4888-24D0-6597-5447F786E225}"/>
              </a:ext>
            </a:extLst>
          </p:cNvPr>
          <p:cNvSpPr txBox="1"/>
          <p:nvPr/>
        </p:nvSpPr>
        <p:spPr>
          <a:xfrm>
            <a:off x="6096000" y="1245475"/>
            <a:ext cx="5354351"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4.</a:t>
            </a:r>
            <a:r>
              <a:rPr lang="ja-JP" altLang="en-US" sz="1400" b="1" dirty="0">
                <a:latin typeface="游ゴシック" panose="020B0400000000000000" pitchFamily="50" charset="-128"/>
                <a:ea typeface="游ゴシック" panose="020B0400000000000000" pitchFamily="50" charset="-128"/>
              </a:rPr>
              <a:t>不要な部分を削除し、下記までスクロールし“確認ボタン”及び</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“更新“ボタンを押します。</a:t>
            </a:r>
            <a:endParaRPr lang="en-US" altLang="ja-JP" sz="1400" b="1"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C8D6E8B0-5A04-E8C9-EEFA-8A5DF2A13F66}"/>
              </a:ext>
            </a:extLst>
          </p:cNvPr>
          <p:cNvSpPr/>
          <p:nvPr/>
        </p:nvSpPr>
        <p:spPr>
          <a:xfrm rot="16200000">
            <a:off x="1736994" y="4248964"/>
            <a:ext cx="409903" cy="1707617"/>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EEEBAB9-8170-8A03-821C-F4E499E96449}"/>
              </a:ext>
            </a:extLst>
          </p:cNvPr>
          <p:cNvPicPr>
            <a:picLocks noChangeAspect="1"/>
          </p:cNvPicPr>
          <p:nvPr/>
        </p:nvPicPr>
        <p:blipFill>
          <a:blip r:embed="rId4"/>
          <a:stretch>
            <a:fillRect/>
          </a:stretch>
        </p:blipFill>
        <p:spPr>
          <a:xfrm>
            <a:off x="6096000" y="1996802"/>
            <a:ext cx="4917651" cy="4134102"/>
          </a:xfrm>
          <a:prstGeom prst="rect">
            <a:avLst/>
          </a:prstGeom>
          <a:ln>
            <a:solidFill>
              <a:schemeClr val="bg2"/>
            </a:solidFill>
          </a:ln>
        </p:spPr>
      </p:pic>
      <p:sp>
        <p:nvSpPr>
          <p:cNvPr id="13" name="テキスト ボックス 12">
            <a:extLst>
              <a:ext uri="{FF2B5EF4-FFF2-40B4-BE49-F238E27FC236}">
                <a16:creationId xmlns:a16="http://schemas.microsoft.com/office/drawing/2014/main" id="{7A23D941-1C28-3376-4261-861C7A59A4BD}"/>
              </a:ext>
            </a:extLst>
          </p:cNvPr>
          <p:cNvSpPr txBox="1"/>
          <p:nvPr/>
        </p:nvSpPr>
        <p:spPr>
          <a:xfrm>
            <a:off x="238087" y="6147399"/>
            <a:ext cx="4815742" cy="523220"/>
          </a:xfrm>
          <a:prstGeom prst="rect">
            <a:avLst/>
          </a:prstGeom>
          <a:noFill/>
        </p:spPr>
        <p:txBody>
          <a:bodyPr wrap="none" rtlCol="0">
            <a:spAutoFit/>
          </a:bodyPr>
          <a:lstStyle/>
          <a:p>
            <a:r>
              <a:rPr lang="en-US" altLang="ja-JP" sz="1400" b="1" dirty="0">
                <a:solidFill>
                  <a:srgbClr val="005292"/>
                </a:solidFill>
                <a:latin typeface="游ゴシック" panose="020B0400000000000000" pitchFamily="50" charset="-128"/>
                <a:ea typeface="游ゴシック" panose="020B0400000000000000" pitchFamily="50" charset="-128"/>
              </a:rPr>
              <a:t>PIN</a:t>
            </a:r>
            <a:r>
              <a:rPr lang="ja-JP" altLang="en-US" sz="1400" b="1" dirty="0">
                <a:solidFill>
                  <a:srgbClr val="005292"/>
                </a:solidFill>
                <a:latin typeface="游ゴシック" panose="020B0400000000000000" pitchFamily="50" charset="-128"/>
                <a:ea typeface="游ゴシック" panose="020B0400000000000000" pitchFamily="50" charset="-128"/>
              </a:rPr>
              <a:t>コードの記載を外すことで、本人情報を入力前に鍵を</a:t>
            </a:r>
            <a:endParaRPr lang="en-US" altLang="ja-JP" sz="1400" b="1" dirty="0">
              <a:solidFill>
                <a:srgbClr val="005292"/>
              </a:solidFill>
              <a:latin typeface="游ゴシック" panose="020B0400000000000000" pitchFamily="50" charset="-128"/>
              <a:ea typeface="游ゴシック" panose="020B0400000000000000" pitchFamily="50" charset="-128"/>
            </a:endParaRPr>
          </a:p>
          <a:p>
            <a:r>
              <a:rPr lang="ja-JP" altLang="en-US" sz="1400" b="1" dirty="0">
                <a:solidFill>
                  <a:srgbClr val="005292"/>
                </a:solidFill>
                <a:latin typeface="游ゴシック" panose="020B0400000000000000" pitchFamily="50" charset="-128"/>
                <a:ea typeface="游ゴシック" panose="020B0400000000000000" pitchFamily="50" charset="-128"/>
              </a:rPr>
              <a:t>渡さない様にしています。</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5DD00B2A-D867-87EF-F91F-C25D62697E5A}"/>
              </a:ext>
            </a:extLst>
          </p:cNvPr>
          <p:cNvSpPr txBox="1"/>
          <p:nvPr/>
        </p:nvSpPr>
        <p:spPr>
          <a:xfrm>
            <a:off x="3011840" y="4948883"/>
            <a:ext cx="723275" cy="307777"/>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←削除</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id="{E6FCCA62-7113-8953-52B6-F52BD9431F6A}"/>
              </a:ext>
            </a:extLst>
          </p:cNvPr>
          <p:cNvSpPr/>
          <p:nvPr/>
        </p:nvSpPr>
        <p:spPr>
          <a:xfrm rot="16200000">
            <a:off x="7475871" y="4548590"/>
            <a:ext cx="358838" cy="1416139"/>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EE5C008D-98C5-08B4-30A3-51D8C49290D9}"/>
              </a:ext>
            </a:extLst>
          </p:cNvPr>
          <p:cNvPicPr>
            <a:picLocks noChangeAspect="1"/>
          </p:cNvPicPr>
          <p:nvPr/>
        </p:nvPicPr>
        <p:blipFill>
          <a:blip r:embed="rId5"/>
          <a:stretch>
            <a:fillRect/>
          </a:stretch>
        </p:blipFill>
        <p:spPr>
          <a:xfrm>
            <a:off x="8429966" y="4504095"/>
            <a:ext cx="3453371" cy="2065317"/>
          </a:xfrm>
          <a:prstGeom prst="rect">
            <a:avLst/>
          </a:prstGeom>
          <a:ln>
            <a:solidFill>
              <a:srgbClr val="FF0000"/>
            </a:solidFill>
          </a:ln>
        </p:spPr>
      </p:pic>
      <p:sp>
        <p:nvSpPr>
          <p:cNvPr id="6" name="正方形/長方形 5">
            <a:extLst>
              <a:ext uri="{FF2B5EF4-FFF2-40B4-BE49-F238E27FC236}">
                <a16:creationId xmlns:a16="http://schemas.microsoft.com/office/drawing/2014/main" id="{99448A28-45EF-3CF6-EA74-FC048EB2FAB2}"/>
              </a:ext>
            </a:extLst>
          </p:cNvPr>
          <p:cNvSpPr/>
          <p:nvPr/>
        </p:nvSpPr>
        <p:spPr>
          <a:xfrm rot="16200000">
            <a:off x="9463934" y="4355907"/>
            <a:ext cx="429436" cy="2230943"/>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76885FF-AFE9-01EF-21D3-9A5CA4098186}"/>
              </a:ext>
            </a:extLst>
          </p:cNvPr>
          <p:cNvSpPr txBox="1"/>
          <p:nvPr/>
        </p:nvSpPr>
        <p:spPr>
          <a:xfrm>
            <a:off x="238087" y="924125"/>
            <a:ext cx="2028645" cy="338554"/>
          </a:xfrm>
          <a:prstGeom prst="rect">
            <a:avLst/>
          </a:prstGeom>
          <a:noFill/>
        </p:spPr>
        <p:txBody>
          <a:bodyPr wrap="square" rtlCol="0">
            <a:spAutoFit/>
          </a:bodyPr>
          <a:lstStyle/>
          <a:p>
            <a:r>
              <a:rPr lang="en-US" altLang="ja-JP" sz="1600" b="1" dirty="0">
                <a:solidFill>
                  <a:srgbClr val="FF0000"/>
                </a:solidFill>
                <a:latin typeface="游ゴシック" panose="020B0400000000000000" pitchFamily="50" charset="-128"/>
                <a:ea typeface="游ゴシック" panose="020B0400000000000000" pitchFamily="50" charset="-128"/>
              </a:rPr>
              <a:t>※</a:t>
            </a:r>
            <a:r>
              <a:rPr lang="ja-JP" altLang="en-US" sz="1600" b="1" dirty="0">
                <a:solidFill>
                  <a:srgbClr val="FF0000"/>
                </a:solidFill>
                <a:latin typeface="游ゴシック" panose="020B0400000000000000" pitchFamily="50" charset="-128"/>
                <a:ea typeface="游ゴシック" panose="020B0400000000000000" pitchFamily="50" charset="-128"/>
              </a:rPr>
              <a:t>編集内容は例です</a:t>
            </a:r>
            <a:endParaRPr lang="en-US" altLang="ja-JP" sz="1600" b="1" dirty="0">
              <a:solidFill>
                <a:srgbClr val="FF0000"/>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819676ED-8319-94E8-8B02-15ECE2308446}"/>
              </a:ext>
            </a:extLst>
          </p:cNvPr>
          <p:cNvSpPr txBox="1"/>
          <p:nvPr/>
        </p:nvSpPr>
        <p:spPr>
          <a:xfrm>
            <a:off x="9776323" y="4162065"/>
            <a:ext cx="2159566" cy="307777"/>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↓英語の場合の添削箇所</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4E0A0693-CCE5-2675-FF0C-95D68344A985}"/>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.34</a:t>
            </a:r>
          </a:p>
        </p:txBody>
      </p:sp>
    </p:spTree>
    <p:extLst>
      <p:ext uri="{BB962C8B-B14F-4D97-AF65-F5344CB8AC3E}">
        <p14:creationId xmlns:p14="http://schemas.microsoft.com/office/powerpoint/2010/main" val="2801559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06B1B-A143-4CCC-04D3-81FD7BC920B7}"/>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4BD462B6-D4F7-32CE-D315-DDB200FE2966}"/>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71923718-0215-10A8-B42E-2BD38893CF68}"/>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5" name="テキスト ボックス 4">
            <a:extLst>
              <a:ext uri="{FF2B5EF4-FFF2-40B4-BE49-F238E27FC236}">
                <a16:creationId xmlns:a16="http://schemas.microsoft.com/office/drawing/2014/main" id="{ADCEEA15-7D26-2D35-A3D9-A133CF287217}"/>
              </a:ext>
            </a:extLst>
          </p:cNvPr>
          <p:cNvSpPr txBox="1"/>
          <p:nvPr/>
        </p:nvSpPr>
        <p:spPr>
          <a:xfrm>
            <a:off x="489496" y="1183165"/>
            <a:ext cx="5202065" cy="738664"/>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5.</a:t>
            </a:r>
            <a:r>
              <a:rPr lang="ja-JP" altLang="en-US" sz="1400" b="1" dirty="0">
                <a:latin typeface="游ゴシック" panose="020B0400000000000000" pitchFamily="50" charset="-128"/>
                <a:ea typeface="游ゴシック" panose="020B0400000000000000" pitchFamily="50" charset="-128"/>
              </a:rPr>
              <a:t>更新完了後、更新日時に日付が登録されます。</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続けて例としてキーボックス等の鍵番号を記載するとして、</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“宿泊者情報登録完了時”のテンプレートの修正を行います。</a:t>
            </a:r>
            <a:endParaRPr lang="en-US" altLang="ja-JP" sz="14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75A18C3-08EC-CACE-BD0C-EFC9E053BCC6}"/>
              </a:ext>
            </a:extLst>
          </p:cNvPr>
          <p:cNvSpPr txBox="1"/>
          <p:nvPr/>
        </p:nvSpPr>
        <p:spPr>
          <a:xfrm>
            <a:off x="238087" y="527303"/>
            <a:ext cx="3672800"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メールテンプレートの修正について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pic>
        <p:nvPicPr>
          <p:cNvPr id="12" name="図 11">
            <a:extLst>
              <a:ext uri="{FF2B5EF4-FFF2-40B4-BE49-F238E27FC236}">
                <a16:creationId xmlns:a16="http://schemas.microsoft.com/office/drawing/2014/main" id="{51E3BF89-8614-01F8-CCB7-7C42E606022A}"/>
              </a:ext>
            </a:extLst>
          </p:cNvPr>
          <p:cNvPicPr>
            <a:picLocks noChangeAspect="1"/>
          </p:cNvPicPr>
          <p:nvPr/>
        </p:nvPicPr>
        <p:blipFill>
          <a:blip r:embed="rId3"/>
          <a:stretch>
            <a:fillRect/>
          </a:stretch>
        </p:blipFill>
        <p:spPr>
          <a:xfrm>
            <a:off x="238087" y="2662284"/>
            <a:ext cx="5453474" cy="1864555"/>
          </a:xfrm>
          <a:prstGeom prst="rect">
            <a:avLst/>
          </a:prstGeom>
        </p:spPr>
      </p:pic>
      <p:sp>
        <p:nvSpPr>
          <p:cNvPr id="18" name="吹き出し: 四角形 17">
            <a:extLst>
              <a:ext uri="{FF2B5EF4-FFF2-40B4-BE49-F238E27FC236}">
                <a16:creationId xmlns:a16="http://schemas.microsoft.com/office/drawing/2014/main" id="{0981CDBA-9677-06A1-397D-9F16285E9BDC}"/>
              </a:ext>
            </a:extLst>
          </p:cNvPr>
          <p:cNvSpPr/>
          <p:nvPr/>
        </p:nvSpPr>
        <p:spPr>
          <a:xfrm>
            <a:off x="2267477" y="4642054"/>
            <a:ext cx="3828523" cy="1395927"/>
          </a:xfrm>
          <a:prstGeom prst="wedgeRectCallout">
            <a:avLst>
              <a:gd name="adj1" fmla="val 17494"/>
              <a:gd name="adj2" fmla="val -120338"/>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pic>
        <p:nvPicPr>
          <p:cNvPr id="21" name="図 20">
            <a:extLst>
              <a:ext uri="{FF2B5EF4-FFF2-40B4-BE49-F238E27FC236}">
                <a16:creationId xmlns:a16="http://schemas.microsoft.com/office/drawing/2014/main" id="{744E7C09-4E70-A5A2-B5D0-975782D8A087}"/>
              </a:ext>
            </a:extLst>
          </p:cNvPr>
          <p:cNvPicPr>
            <a:picLocks noChangeAspect="1"/>
          </p:cNvPicPr>
          <p:nvPr/>
        </p:nvPicPr>
        <p:blipFill>
          <a:blip r:embed="rId4"/>
          <a:stretch>
            <a:fillRect/>
          </a:stretch>
        </p:blipFill>
        <p:spPr>
          <a:xfrm>
            <a:off x="2403633" y="4757032"/>
            <a:ext cx="3556210" cy="1165970"/>
          </a:xfrm>
          <a:prstGeom prst="rect">
            <a:avLst/>
          </a:prstGeom>
        </p:spPr>
      </p:pic>
      <p:sp>
        <p:nvSpPr>
          <p:cNvPr id="22" name="グラフィックス 408">
            <a:extLst>
              <a:ext uri="{FF2B5EF4-FFF2-40B4-BE49-F238E27FC236}">
                <a16:creationId xmlns:a16="http://schemas.microsoft.com/office/drawing/2014/main" id="{32D8AC51-E089-678C-94C0-203B5D67C221}"/>
              </a:ext>
            </a:extLst>
          </p:cNvPr>
          <p:cNvSpPr/>
          <p:nvPr/>
        </p:nvSpPr>
        <p:spPr>
          <a:xfrm>
            <a:off x="6500441" y="3387246"/>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
        <p:nvSpPr>
          <p:cNvPr id="23" name="テキスト ボックス 22">
            <a:extLst>
              <a:ext uri="{FF2B5EF4-FFF2-40B4-BE49-F238E27FC236}">
                <a16:creationId xmlns:a16="http://schemas.microsoft.com/office/drawing/2014/main" id="{E8F343B5-185D-62E0-3533-F75F57666C1C}"/>
              </a:ext>
            </a:extLst>
          </p:cNvPr>
          <p:cNvSpPr txBox="1"/>
          <p:nvPr/>
        </p:nvSpPr>
        <p:spPr>
          <a:xfrm>
            <a:off x="6948721" y="1183165"/>
            <a:ext cx="4830168"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6.</a:t>
            </a:r>
            <a:r>
              <a:rPr lang="zh-TW" altLang="en-US" sz="1400" b="1" dirty="0">
                <a:latin typeface="游ゴシック" panose="020B0400000000000000" pitchFamily="50" charset="-128"/>
                <a:ea typeface="游ゴシック" panose="020B0400000000000000" pitchFamily="50" charset="-128"/>
              </a:rPr>
              <a:t> “宿泊者情報登録完了時”</a:t>
            </a:r>
            <a:r>
              <a:rPr lang="ja-JP" altLang="en-US" sz="1400" b="1" dirty="0">
                <a:latin typeface="游ゴシック" panose="020B0400000000000000" pitchFamily="50" charset="-128"/>
                <a:ea typeface="游ゴシック" panose="020B0400000000000000" pitchFamily="50" charset="-128"/>
              </a:rPr>
              <a:t>の修正を選択し、</a:t>
            </a:r>
            <a:r>
              <a:rPr lang="en-US" altLang="ja-JP" sz="1400" b="1" dirty="0">
                <a:latin typeface="游ゴシック" panose="020B0400000000000000" pitchFamily="50" charset="-128"/>
                <a:ea typeface="游ゴシック" panose="020B0400000000000000" pitchFamily="50" charset="-128"/>
              </a:rPr>
              <a:t>PIN</a:t>
            </a:r>
            <a:r>
              <a:rPr lang="ja-JP" altLang="en-US" sz="1400" b="1" dirty="0">
                <a:latin typeface="游ゴシック" panose="020B0400000000000000" pitchFamily="50" charset="-128"/>
                <a:ea typeface="游ゴシック" panose="020B0400000000000000" pitchFamily="50" charset="-128"/>
              </a:rPr>
              <a:t>コードに</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ついての項目を削除し、鍵番号を記載します。</a:t>
            </a:r>
            <a:endParaRPr lang="en-US" altLang="ja-JP" sz="1400" b="1" dirty="0">
              <a:latin typeface="游ゴシック" panose="020B0400000000000000" pitchFamily="50" charset="-128"/>
              <a:ea typeface="游ゴシック" panose="020B0400000000000000" pitchFamily="50" charset="-128"/>
            </a:endParaRPr>
          </a:p>
        </p:txBody>
      </p:sp>
      <p:pic>
        <p:nvPicPr>
          <p:cNvPr id="30" name="図 29">
            <a:extLst>
              <a:ext uri="{FF2B5EF4-FFF2-40B4-BE49-F238E27FC236}">
                <a16:creationId xmlns:a16="http://schemas.microsoft.com/office/drawing/2014/main" id="{253D22BF-29C4-AE4C-41F0-9813096065B1}"/>
              </a:ext>
            </a:extLst>
          </p:cNvPr>
          <p:cNvPicPr>
            <a:picLocks noChangeAspect="1"/>
          </p:cNvPicPr>
          <p:nvPr/>
        </p:nvPicPr>
        <p:blipFill>
          <a:blip r:embed="rId5"/>
          <a:stretch>
            <a:fillRect/>
          </a:stretch>
        </p:blipFill>
        <p:spPr>
          <a:xfrm>
            <a:off x="6948721" y="1866883"/>
            <a:ext cx="4840846" cy="4577484"/>
          </a:xfrm>
          <a:prstGeom prst="rect">
            <a:avLst/>
          </a:prstGeom>
          <a:ln>
            <a:solidFill>
              <a:schemeClr val="bg2"/>
            </a:solidFill>
          </a:ln>
        </p:spPr>
      </p:pic>
      <p:sp>
        <p:nvSpPr>
          <p:cNvPr id="31" name="正方形/長方形 30">
            <a:extLst>
              <a:ext uri="{FF2B5EF4-FFF2-40B4-BE49-F238E27FC236}">
                <a16:creationId xmlns:a16="http://schemas.microsoft.com/office/drawing/2014/main" id="{A0561C20-255E-6CE5-810F-6F76BD301343}"/>
              </a:ext>
            </a:extLst>
          </p:cNvPr>
          <p:cNvSpPr/>
          <p:nvPr/>
        </p:nvSpPr>
        <p:spPr>
          <a:xfrm rot="16200000">
            <a:off x="8664689" y="4415000"/>
            <a:ext cx="409903" cy="2109765"/>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57566D6-7A0B-19E4-F78E-4B99808D77D7}"/>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.35</a:t>
            </a:r>
          </a:p>
        </p:txBody>
      </p:sp>
    </p:spTree>
    <p:extLst>
      <p:ext uri="{BB962C8B-B14F-4D97-AF65-F5344CB8AC3E}">
        <p14:creationId xmlns:p14="http://schemas.microsoft.com/office/powerpoint/2010/main" val="2088116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64F7E-05DF-0101-B663-8F9EBC0D350A}"/>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9D0D1867-C3E0-C45A-6B8E-9FAC9C7D64E7}"/>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AAF46897-327F-35D8-CB8F-12E9E9350101}"/>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5" name="テキスト ボックス 4">
            <a:extLst>
              <a:ext uri="{FF2B5EF4-FFF2-40B4-BE49-F238E27FC236}">
                <a16:creationId xmlns:a16="http://schemas.microsoft.com/office/drawing/2014/main" id="{4B4B184C-E4D9-5ACA-89DF-EDEEBFF2576A}"/>
              </a:ext>
            </a:extLst>
          </p:cNvPr>
          <p:cNvSpPr txBox="1"/>
          <p:nvPr/>
        </p:nvSpPr>
        <p:spPr>
          <a:xfrm>
            <a:off x="2672169" y="1085841"/>
            <a:ext cx="6583854"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7.</a:t>
            </a:r>
            <a:r>
              <a:rPr lang="ja-JP" altLang="en-US" sz="1400" b="1" dirty="0">
                <a:latin typeface="游ゴシック" panose="020B0400000000000000" pitchFamily="50" charset="-128"/>
                <a:ea typeface="游ゴシック" panose="020B0400000000000000" pitchFamily="50" charset="-128"/>
              </a:rPr>
              <a:t>日本語テキストと英語テキストとで、</a:t>
            </a:r>
            <a:r>
              <a:rPr lang="en-US" altLang="ja-JP" sz="1400" b="1" dirty="0">
                <a:latin typeface="游ゴシック" panose="020B0400000000000000" pitchFamily="50" charset="-128"/>
                <a:ea typeface="游ゴシック" panose="020B0400000000000000" pitchFamily="50" charset="-128"/>
              </a:rPr>
              <a:t>PIN</a:t>
            </a:r>
            <a:r>
              <a:rPr lang="ja-JP" altLang="en-US" sz="1400" b="1" dirty="0">
                <a:latin typeface="游ゴシック" panose="020B0400000000000000" pitchFamily="50" charset="-128"/>
                <a:ea typeface="游ゴシック" panose="020B0400000000000000" pitchFamily="50" charset="-128"/>
              </a:rPr>
              <a:t>コードを消し鍵番号を入力します。</a:t>
            </a:r>
            <a:endParaRPr lang="en-US" altLang="ja-JP" sz="14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C7D03309-D983-5800-26D3-AA7364C1FEBC}"/>
              </a:ext>
            </a:extLst>
          </p:cNvPr>
          <p:cNvSpPr txBox="1"/>
          <p:nvPr/>
        </p:nvSpPr>
        <p:spPr>
          <a:xfrm>
            <a:off x="238087" y="527303"/>
            <a:ext cx="3672800"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メールテンプレートの修正について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pic>
        <p:nvPicPr>
          <p:cNvPr id="11" name="図 10">
            <a:extLst>
              <a:ext uri="{FF2B5EF4-FFF2-40B4-BE49-F238E27FC236}">
                <a16:creationId xmlns:a16="http://schemas.microsoft.com/office/drawing/2014/main" id="{64405F41-58B7-8DAE-E0B5-919E481DB1A5}"/>
              </a:ext>
            </a:extLst>
          </p:cNvPr>
          <p:cNvPicPr>
            <a:picLocks noChangeAspect="1"/>
          </p:cNvPicPr>
          <p:nvPr/>
        </p:nvPicPr>
        <p:blipFill>
          <a:blip r:embed="rId3"/>
          <a:stretch>
            <a:fillRect/>
          </a:stretch>
        </p:blipFill>
        <p:spPr>
          <a:xfrm>
            <a:off x="238087" y="1473203"/>
            <a:ext cx="5517209" cy="5021687"/>
          </a:xfrm>
          <a:prstGeom prst="rect">
            <a:avLst/>
          </a:prstGeom>
          <a:ln>
            <a:solidFill>
              <a:schemeClr val="bg2"/>
            </a:solidFill>
          </a:ln>
        </p:spPr>
      </p:pic>
      <p:pic>
        <p:nvPicPr>
          <p:cNvPr id="16" name="図 15">
            <a:extLst>
              <a:ext uri="{FF2B5EF4-FFF2-40B4-BE49-F238E27FC236}">
                <a16:creationId xmlns:a16="http://schemas.microsoft.com/office/drawing/2014/main" id="{4D73246E-6F1F-5322-20E2-C9FA9FCA5579}"/>
              </a:ext>
            </a:extLst>
          </p:cNvPr>
          <p:cNvPicPr>
            <a:picLocks noChangeAspect="1"/>
          </p:cNvPicPr>
          <p:nvPr/>
        </p:nvPicPr>
        <p:blipFill>
          <a:blip r:embed="rId4"/>
          <a:stretch>
            <a:fillRect/>
          </a:stretch>
        </p:blipFill>
        <p:spPr>
          <a:xfrm>
            <a:off x="5964096" y="1705395"/>
            <a:ext cx="4344956" cy="2858754"/>
          </a:xfrm>
          <a:prstGeom prst="rect">
            <a:avLst/>
          </a:prstGeom>
          <a:ln w="19050">
            <a:solidFill>
              <a:srgbClr val="FF0000"/>
            </a:solidFill>
          </a:ln>
        </p:spPr>
      </p:pic>
      <p:sp>
        <p:nvSpPr>
          <p:cNvPr id="17" name="正方形/長方形 16">
            <a:extLst>
              <a:ext uri="{FF2B5EF4-FFF2-40B4-BE49-F238E27FC236}">
                <a16:creationId xmlns:a16="http://schemas.microsoft.com/office/drawing/2014/main" id="{D5C5C4F8-DF42-4667-9459-24CDB5FE6331}"/>
              </a:ext>
            </a:extLst>
          </p:cNvPr>
          <p:cNvSpPr/>
          <p:nvPr/>
        </p:nvSpPr>
        <p:spPr>
          <a:xfrm rot="16200000">
            <a:off x="1563297" y="5078151"/>
            <a:ext cx="346840" cy="992911"/>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318BEDB-461E-107C-887B-B068AD87190A}"/>
              </a:ext>
            </a:extLst>
          </p:cNvPr>
          <p:cNvSpPr/>
          <p:nvPr/>
        </p:nvSpPr>
        <p:spPr>
          <a:xfrm rot="16200000">
            <a:off x="6923454" y="2027222"/>
            <a:ext cx="350363" cy="1938841"/>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CAEACD34-4C5E-90B3-9DBA-5DFF7573507D}"/>
              </a:ext>
            </a:extLst>
          </p:cNvPr>
          <p:cNvSpPr txBox="1"/>
          <p:nvPr/>
        </p:nvSpPr>
        <p:spPr>
          <a:xfrm>
            <a:off x="5755296" y="4796340"/>
            <a:ext cx="6468437"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英語テキストに日本語で書き込んでしまうと、日本語のまま登録されます。</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英語テキストを修正する場合は、英語で入力してください。</a:t>
            </a:r>
            <a:endParaRPr lang="en-US" altLang="ja-JP" sz="1400" b="1"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D680857B-0485-3B8A-6083-6971EB3FB614}"/>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.36</a:t>
            </a:r>
          </a:p>
        </p:txBody>
      </p:sp>
    </p:spTree>
    <p:extLst>
      <p:ext uri="{BB962C8B-B14F-4D97-AF65-F5344CB8AC3E}">
        <p14:creationId xmlns:p14="http://schemas.microsoft.com/office/powerpoint/2010/main" val="3882740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2DA80-323B-2952-D3D4-4CF1F4D6B2FA}"/>
            </a:ext>
          </a:extLst>
        </p:cNvPr>
        <p:cNvGrpSpPr/>
        <p:nvPr/>
      </p:nvGrpSpPr>
      <p:grpSpPr>
        <a:xfrm>
          <a:off x="0" y="0"/>
          <a:ext cx="0" cy="0"/>
          <a:chOff x="0" y="0"/>
          <a:chExt cx="0" cy="0"/>
        </a:xfrm>
      </p:grpSpPr>
      <p:pic>
        <p:nvPicPr>
          <p:cNvPr id="32" name="図 31">
            <a:extLst>
              <a:ext uri="{FF2B5EF4-FFF2-40B4-BE49-F238E27FC236}">
                <a16:creationId xmlns:a16="http://schemas.microsoft.com/office/drawing/2014/main" id="{38667B99-40B7-2A6F-37DE-C5DAB76EE4A4}"/>
              </a:ext>
            </a:extLst>
          </p:cNvPr>
          <p:cNvPicPr>
            <a:picLocks noChangeAspect="1"/>
          </p:cNvPicPr>
          <p:nvPr/>
        </p:nvPicPr>
        <p:blipFill>
          <a:blip r:embed="rId3"/>
          <a:stretch>
            <a:fillRect/>
          </a:stretch>
        </p:blipFill>
        <p:spPr>
          <a:xfrm>
            <a:off x="397222" y="1886244"/>
            <a:ext cx="6841178" cy="4174782"/>
          </a:xfrm>
          <a:prstGeom prst="rect">
            <a:avLst/>
          </a:prstGeom>
          <a:ln>
            <a:solidFill>
              <a:schemeClr val="accent3">
                <a:lumMod val="20000"/>
                <a:lumOff val="80000"/>
              </a:schemeClr>
            </a:solidFill>
          </a:ln>
        </p:spPr>
      </p:pic>
      <p:cxnSp>
        <p:nvCxnSpPr>
          <p:cNvPr id="55" name="直線コネクタ 54">
            <a:extLst>
              <a:ext uri="{FF2B5EF4-FFF2-40B4-BE49-F238E27FC236}">
                <a16:creationId xmlns:a16="http://schemas.microsoft.com/office/drawing/2014/main" id="{0CDFB24E-ACB7-71A9-3BF9-5820B8C2ABFB}"/>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42DB6966-1F2E-4D58-5DDC-1BCAE85F5262}"/>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5" name="テキスト ボックス 4">
            <a:extLst>
              <a:ext uri="{FF2B5EF4-FFF2-40B4-BE49-F238E27FC236}">
                <a16:creationId xmlns:a16="http://schemas.microsoft.com/office/drawing/2014/main" id="{FBD8E94E-1CAD-97C1-CFA2-7AF77E8BA937}"/>
              </a:ext>
            </a:extLst>
          </p:cNvPr>
          <p:cNvSpPr txBox="1"/>
          <p:nvPr/>
        </p:nvSpPr>
        <p:spPr>
          <a:xfrm>
            <a:off x="1541950" y="1212206"/>
            <a:ext cx="9474068"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8.</a:t>
            </a:r>
            <a:r>
              <a:rPr lang="ja-JP" altLang="en-US" sz="1400" b="1" dirty="0">
                <a:latin typeface="游ゴシック" panose="020B0400000000000000" pitchFamily="50" charset="-128"/>
                <a:ea typeface="游ゴシック" panose="020B0400000000000000" pitchFamily="50" charset="-128"/>
              </a:rPr>
              <a:t>記載の際、文字のレイアウトを変更することが可能です。修正完了後、“確定”及び“更新”で修正を完了にします。</a:t>
            </a:r>
            <a:endParaRPr lang="en-US" altLang="ja-JP" sz="14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D971199-02AE-C78F-14F9-16505DE7A1D7}"/>
              </a:ext>
            </a:extLst>
          </p:cNvPr>
          <p:cNvSpPr txBox="1"/>
          <p:nvPr/>
        </p:nvSpPr>
        <p:spPr>
          <a:xfrm>
            <a:off x="238087" y="527303"/>
            <a:ext cx="3672800"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メールテンプレートの修正について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25" name="テキスト ボックス 24">
            <a:extLst>
              <a:ext uri="{FF2B5EF4-FFF2-40B4-BE49-F238E27FC236}">
                <a16:creationId xmlns:a16="http://schemas.microsoft.com/office/drawing/2014/main" id="{AF33044F-E047-1409-A5AA-3A9B384B7816}"/>
              </a:ext>
            </a:extLst>
          </p:cNvPr>
          <p:cNvSpPr txBox="1"/>
          <p:nvPr/>
        </p:nvSpPr>
        <p:spPr>
          <a:xfrm>
            <a:off x="7477329" y="1790796"/>
            <a:ext cx="4399763" cy="307777"/>
          </a:xfrm>
          <a:prstGeom prst="rect">
            <a:avLst/>
          </a:prstGeom>
          <a:noFill/>
        </p:spPr>
        <p:txBody>
          <a:bodyPr wrap="square" rtlCol="0">
            <a:spAutoFit/>
          </a:bodyPr>
          <a:lstStyle/>
          <a:p>
            <a:r>
              <a:rPr lang="ja-JP" altLang="en-US" sz="1400" b="1" dirty="0">
                <a:solidFill>
                  <a:schemeClr val="accent1">
                    <a:lumMod val="75000"/>
                  </a:schemeClr>
                </a:solidFill>
              </a:rPr>
              <a:t>ここから文字の大きさやレイアウトを変える事が可能。</a:t>
            </a:r>
            <a:endParaRPr lang="en-US" altLang="ja-JP" sz="1400" b="1" dirty="0">
              <a:solidFill>
                <a:schemeClr val="accent1">
                  <a:lumMod val="75000"/>
                </a:schemeClr>
              </a:solidFill>
            </a:endParaRPr>
          </a:p>
        </p:txBody>
      </p:sp>
      <p:sp>
        <p:nvSpPr>
          <p:cNvPr id="26" name="フリーフォーム 150">
            <a:extLst>
              <a:ext uri="{FF2B5EF4-FFF2-40B4-BE49-F238E27FC236}">
                <a16:creationId xmlns:a16="http://schemas.microsoft.com/office/drawing/2014/main" id="{E723668A-E7AF-4B25-1D68-471832C46EE9}"/>
              </a:ext>
            </a:extLst>
          </p:cNvPr>
          <p:cNvSpPr/>
          <p:nvPr/>
        </p:nvSpPr>
        <p:spPr>
          <a:xfrm>
            <a:off x="6556364" y="2153094"/>
            <a:ext cx="4955326" cy="361010"/>
          </a:xfrm>
          <a:custGeom>
            <a:avLst/>
            <a:gdLst>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 name="connsiteX4" fmla="*/ 3048000 w 3048000"/>
              <a:gd name="connsiteY4" fmla="*/ 80211 h 737937"/>
              <a:gd name="connsiteX0" fmla="*/ 0 w 3048000"/>
              <a:gd name="connsiteY0" fmla="*/ 737937 h 737937"/>
              <a:gd name="connsiteX1" fmla="*/ 737937 w 3048000"/>
              <a:gd name="connsiteY1" fmla="*/ 0 h 737937"/>
              <a:gd name="connsiteX2" fmla="*/ 850232 w 3048000"/>
              <a:gd name="connsiteY2" fmla="*/ 0 h 737937"/>
              <a:gd name="connsiteX3" fmla="*/ 3048000 w 3048000"/>
              <a:gd name="connsiteY3" fmla="*/ 0 h 737937"/>
            </a:gdLst>
            <a:ahLst/>
            <a:cxnLst>
              <a:cxn ang="0">
                <a:pos x="connsiteX0" y="connsiteY0"/>
              </a:cxn>
              <a:cxn ang="0">
                <a:pos x="connsiteX1" y="connsiteY1"/>
              </a:cxn>
              <a:cxn ang="0">
                <a:pos x="connsiteX2" y="connsiteY2"/>
              </a:cxn>
              <a:cxn ang="0">
                <a:pos x="connsiteX3" y="connsiteY3"/>
              </a:cxn>
            </a:cxnLst>
            <a:rect l="l" t="t" r="r" b="b"/>
            <a:pathLst>
              <a:path w="3048000" h="737937">
                <a:moveTo>
                  <a:pt x="0" y="737937"/>
                </a:moveTo>
                <a:lnTo>
                  <a:pt x="737937" y="0"/>
                </a:lnTo>
                <a:lnTo>
                  <a:pt x="850232" y="0"/>
                </a:lnTo>
                <a:lnTo>
                  <a:pt x="3048000" y="0"/>
                </a:lnTo>
              </a:path>
            </a:pathLst>
          </a:custGeom>
          <a:noFill/>
          <a:ln w="9525">
            <a:solidFill>
              <a:schemeClr val="tx1">
                <a:lumMod val="75000"/>
                <a:lumOff val="2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a:extLst>
              <a:ext uri="{FF2B5EF4-FFF2-40B4-BE49-F238E27FC236}">
                <a16:creationId xmlns:a16="http://schemas.microsoft.com/office/drawing/2014/main" id="{C4DC2546-466B-AA6E-D846-7C994672A121}"/>
              </a:ext>
            </a:extLst>
          </p:cNvPr>
          <p:cNvSpPr/>
          <p:nvPr/>
        </p:nvSpPr>
        <p:spPr>
          <a:xfrm rot="16200000">
            <a:off x="4067906" y="-329034"/>
            <a:ext cx="361012" cy="5979976"/>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DE8E3ADA-1105-6000-C369-F4721CDA47D9}"/>
              </a:ext>
            </a:extLst>
          </p:cNvPr>
          <p:cNvPicPr>
            <a:picLocks noChangeAspect="1"/>
          </p:cNvPicPr>
          <p:nvPr/>
        </p:nvPicPr>
        <p:blipFill>
          <a:blip r:embed="rId4"/>
          <a:stretch>
            <a:fillRect/>
          </a:stretch>
        </p:blipFill>
        <p:spPr>
          <a:xfrm>
            <a:off x="6356010" y="2960162"/>
            <a:ext cx="5356034" cy="2852284"/>
          </a:xfrm>
          <a:prstGeom prst="rect">
            <a:avLst/>
          </a:prstGeom>
          <a:ln w="19050">
            <a:solidFill>
              <a:srgbClr val="FF0000"/>
            </a:solidFill>
          </a:ln>
        </p:spPr>
      </p:pic>
      <p:sp>
        <p:nvSpPr>
          <p:cNvPr id="30" name="テキスト ボックス 29">
            <a:extLst>
              <a:ext uri="{FF2B5EF4-FFF2-40B4-BE49-F238E27FC236}">
                <a16:creationId xmlns:a16="http://schemas.microsoft.com/office/drawing/2014/main" id="{D3FBABF0-4737-4787-2F89-122332EA73C1}"/>
              </a:ext>
            </a:extLst>
          </p:cNvPr>
          <p:cNvSpPr txBox="1"/>
          <p:nvPr/>
        </p:nvSpPr>
        <p:spPr>
          <a:xfrm>
            <a:off x="5952033" y="5866967"/>
            <a:ext cx="6163988" cy="738664"/>
          </a:xfrm>
          <a:prstGeom prst="rect">
            <a:avLst/>
          </a:prstGeom>
          <a:noFill/>
        </p:spPr>
        <p:txBody>
          <a:bodyPr wrap="square" rtlCol="0">
            <a:spAutoFit/>
          </a:bodyPr>
          <a:lstStyle/>
          <a:p>
            <a:r>
              <a:rPr lang="ja-JP" altLang="en-US" sz="1400" b="1" dirty="0">
                <a:solidFill>
                  <a:schemeClr val="accent1">
                    <a:lumMod val="75000"/>
                  </a:schemeClr>
                </a:solidFill>
              </a:rPr>
              <a:t>ラベル一覧から表記したい項目をコピーして貼り付けることで、相手に表記することが可能です。英語テキストにラベルを貼りつける場合、後ろの日本語は英語に修正する必要があるのでご注意ください。</a:t>
            </a:r>
            <a:endParaRPr lang="en-US" altLang="ja-JP" sz="1400" b="1" dirty="0">
              <a:solidFill>
                <a:schemeClr val="accent1">
                  <a:lumMod val="75000"/>
                </a:schemeClr>
              </a:solidFill>
            </a:endParaRPr>
          </a:p>
        </p:txBody>
      </p:sp>
      <p:sp>
        <p:nvSpPr>
          <p:cNvPr id="33" name="正方形/長方形 32">
            <a:extLst>
              <a:ext uri="{FF2B5EF4-FFF2-40B4-BE49-F238E27FC236}">
                <a16:creationId xmlns:a16="http://schemas.microsoft.com/office/drawing/2014/main" id="{528D9D94-A0AF-359A-C0C2-6B1F7603C5B8}"/>
              </a:ext>
            </a:extLst>
          </p:cNvPr>
          <p:cNvSpPr/>
          <p:nvPr/>
        </p:nvSpPr>
        <p:spPr>
          <a:xfrm rot="16200000">
            <a:off x="3173382" y="3633704"/>
            <a:ext cx="512363" cy="4342279"/>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525AEB35-973F-A937-BF0A-1E53EDF1ED4E}"/>
              </a:ext>
            </a:extLst>
          </p:cNvPr>
          <p:cNvSpPr txBox="1"/>
          <p:nvPr/>
        </p:nvSpPr>
        <p:spPr>
          <a:xfrm>
            <a:off x="923758" y="6236299"/>
            <a:ext cx="4852610" cy="523220"/>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単純に文字を記載するだけでは、宿泊者様に見ずらいので</a:t>
            </a:r>
            <a:endParaRPr lang="en-US" altLang="ja-JP" sz="1400" b="1" dirty="0">
              <a:solidFill>
                <a:srgbClr val="FF0000"/>
              </a:solidFill>
              <a:latin typeface="游ゴシック" panose="020B0400000000000000" pitchFamily="50" charset="-128"/>
              <a:ea typeface="游ゴシック" panose="020B0400000000000000" pitchFamily="50"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太字などに変更することを推奨しております。</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36" name="吹き出し: 角を丸めた四角形 35">
            <a:extLst>
              <a:ext uri="{FF2B5EF4-FFF2-40B4-BE49-F238E27FC236}">
                <a16:creationId xmlns:a16="http://schemas.microsoft.com/office/drawing/2014/main" id="{464AD0BB-A65E-8A70-2A7E-E58CAC9F4767}"/>
              </a:ext>
            </a:extLst>
          </p:cNvPr>
          <p:cNvSpPr/>
          <p:nvPr/>
        </p:nvSpPr>
        <p:spPr>
          <a:xfrm>
            <a:off x="1330141" y="4955561"/>
            <a:ext cx="3020086" cy="512365"/>
          </a:xfrm>
          <a:prstGeom prst="wedgeRoundRectCallout">
            <a:avLst>
              <a:gd name="adj1" fmla="val 119807"/>
              <a:gd name="adj2" fmla="val -94224"/>
              <a:gd name="adj3" fmla="val 16667"/>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DF91854-2BA1-46BD-6D9A-803DADF99678}"/>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.37</a:t>
            </a:r>
          </a:p>
        </p:txBody>
      </p:sp>
    </p:spTree>
    <p:extLst>
      <p:ext uri="{BB962C8B-B14F-4D97-AF65-F5344CB8AC3E}">
        <p14:creationId xmlns:p14="http://schemas.microsoft.com/office/powerpoint/2010/main" val="426543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C7E95-FB07-ED73-468B-5FA209F19707}"/>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600F207E-D16B-4873-EF9D-E1928934C534}"/>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0C6BC131-FECC-F554-97B5-41A2652CEA81}"/>
              </a:ext>
            </a:extLst>
          </p:cNvPr>
          <p:cNvSpPr txBox="1"/>
          <p:nvPr/>
        </p:nvSpPr>
        <p:spPr>
          <a:xfrm>
            <a:off x="136486" y="75079"/>
            <a:ext cx="4112023" cy="338554"/>
          </a:xfrm>
          <a:prstGeom prst="rect">
            <a:avLst/>
          </a:prstGeom>
          <a:noFill/>
          <a:effectLst/>
        </p:spPr>
        <p:txBody>
          <a:bodyPr wrap="none" rtlCol="0">
            <a:spAutoFit/>
          </a:bodyPr>
          <a:lstStyle/>
          <a:p>
            <a:r>
              <a:rPr kumimoji="1"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オプション“事前登録機能“の利用手順①</a:t>
            </a:r>
          </a:p>
        </p:txBody>
      </p:sp>
      <p:sp>
        <p:nvSpPr>
          <p:cNvPr id="4" name="テキスト ボックス 3">
            <a:extLst>
              <a:ext uri="{FF2B5EF4-FFF2-40B4-BE49-F238E27FC236}">
                <a16:creationId xmlns:a16="http://schemas.microsoft.com/office/drawing/2014/main" id="{43D1A21D-EAC6-EE2D-793E-87542140E862}"/>
              </a:ext>
            </a:extLst>
          </p:cNvPr>
          <p:cNvSpPr txBox="1"/>
          <p:nvPr/>
        </p:nvSpPr>
        <p:spPr>
          <a:xfrm>
            <a:off x="1035813" y="802120"/>
            <a:ext cx="2850460"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管理サイトにログインします。</a:t>
            </a:r>
            <a:endParaRPr lang="en-US" altLang="ja-JP" sz="1400" b="1" dirty="0">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3CDE4BD3-3358-4B38-F687-90DF3C9FB612}"/>
              </a:ext>
            </a:extLst>
          </p:cNvPr>
          <p:cNvPicPr>
            <a:picLocks noChangeAspect="1"/>
          </p:cNvPicPr>
          <p:nvPr/>
        </p:nvPicPr>
        <p:blipFill>
          <a:blip r:embed="rId3"/>
          <a:stretch>
            <a:fillRect/>
          </a:stretch>
        </p:blipFill>
        <p:spPr>
          <a:xfrm>
            <a:off x="604028" y="1898462"/>
            <a:ext cx="3776237" cy="2572004"/>
          </a:xfrm>
          <a:prstGeom prst="rect">
            <a:avLst/>
          </a:prstGeom>
        </p:spPr>
      </p:pic>
      <p:sp>
        <p:nvSpPr>
          <p:cNvPr id="12" name="グラフィックス 408">
            <a:extLst>
              <a:ext uri="{FF2B5EF4-FFF2-40B4-BE49-F238E27FC236}">
                <a16:creationId xmlns:a16="http://schemas.microsoft.com/office/drawing/2014/main" id="{724D42B9-559C-0197-AB7A-A51B254C0956}"/>
              </a:ext>
            </a:extLst>
          </p:cNvPr>
          <p:cNvSpPr/>
          <p:nvPr/>
        </p:nvSpPr>
        <p:spPr>
          <a:xfrm>
            <a:off x="5591969" y="3234764"/>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pic>
        <p:nvPicPr>
          <p:cNvPr id="14" name="図 13">
            <a:extLst>
              <a:ext uri="{FF2B5EF4-FFF2-40B4-BE49-F238E27FC236}">
                <a16:creationId xmlns:a16="http://schemas.microsoft.com/office/drawing/2014/main" id="{1352F3B9-1BE1-D93D-26E8-D236DDC5EF39}"/>
              </a:ext>
            </a:extLst>
          </p:cNvPr>
          <p:cNvPicPr>
            <a:picLocks noChangeAspect="1"/>
          </p:cNvPicPr>
          <p:nvPr/>
        </p:nvPicPr>
        <p:blipFill>
          <a:blip r:embed="rId4"/>
          <a:stretch>
            <a:fillRect/>
          </a:stretch>
        </p:blipFill>
        <p:spPr>
          <a:xfrm>
            <a:off x="6983012" y="1407490"/>
            <a:ext cx="4419980" cy="4595277"/>
          </a:xfrm>
          <a:prstGeom prst="rect">
            <a:avLst/>
          </a:prstGeom>
        </p:spPr>
      </p:pic>
      <p:sp>
        <p:nvSpPr>
          <p:cNvPr id="15" name="テキスト ボックス 14">
            <a:extLst>
              <a:ext uri="{FF2B5EF4-FFF2-40B4-BE49-F238E27FC236}">
                <a16:creationId xmlns:a16="http://schemas.microsoft.com/office/drawing/2014/main" id="{2EB67057-0CDB-9F2E-D9D5-299134E7D415}"/>
              </a:ext>
            </a:extLst>
          </p:cNvPr>
          <p:cNvSpPr txBox="1"/>
          <p:nvPr/>
        </p:nvSpPr>
        <p:spPr>
          <a:xfrm>
            <a:off x="6683761" y="726334"/>
            <a:ext cx="5508239"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2.</a:t>
            </a:r>
            <a:r>
              <a:rPr lang="ja-JP" altLang="en-US" sz="1400" b="1" dirty="0">
                <a:latin typeface="游ゴシック" panose="020B0400000000000000" pitchFamily="50" charset="-128"/>
                <a:ea typeface="游ゴシック" panose="020B0400000000000000" pitchFamily="50" charset="-128"/>
              </a:rPr>
              <a:t>ストアサイトでオプション</a:t>
            </a: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事前登録サイト</a:t>
            </a: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の購入を行うと、</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これまで選択できなかった部分が選択できるようになります。</a:t>
            </a:r>
            <a:endParaRPr lang="en-US" altLang="ja-JP" sz="1400" b="1" dirty="0">
              <a:latin typeface="游ゴシック" panose="020B0400000000000000" pitchFamily="50" charset="-128"/>
              <a:ea typeface="游ゴシック" panose="020B0400000000000000" pitchFamily="50" charset="-128"/>
            </a:endParaRPr>
          </a:p>
        </p:txBody>
      </p:sp>
      <p:sp>
        <p:nvSpPr>
          <p:cNvPr id="16" name="フローチャート: 処理 15">
            <a:extLst>
              <a:ext uri="{FF2B5EF4-FFF2-40B4-BE49-F238E27FC236}">
                <a16:creationId xmlns:a16="http://schemas.microsoft.com/office/drawing/2014/main" id="{653E6C00-9EF4-AE27-97BB-1B2194436644}"/>
              </a:ext>
            </a:extLst>
          </p:cNvPr>
          <p:cNvSpPr/>
          <p:nvPr/>
        </p:nvSpPr>
        <p:spPr>
          <a:xfrm>
            <a:off x="7069015" y="2532363"/>
            <a:ext cx="742722" cy="225910"/>
          </a:xfrm>
          <a:prstGeom prst="flowChartProcess">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処理 16">
            <a:extLst>
              <a:ext uri="{FF2B5EF4-FFF2-40B4-BE49-F238E27FC236}">
                <a16:creationId xmlns:a16="http://schemas.microsoft.com/office/drawing/2014/main" id="{7AA3FCFC-7DF8-4D7E-D70A-77C341C6D6ED}"/>
              </a:ext>
            </a:extLst>
          </p:cNvPr>
          <p:cNvSpPr/>
          <p:nvPr/>
        </p:nvSpPr>
        <p:spPr>
          <a:xfrm>
            <a:off x="7069015" y="3770190"/>
            <a:ext cx="679939" cy="364147"/>
          </a:xfrm>
          <a:prstGeom prst="flowChartProcess">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0B2B3A0-1BB5-DF7E-F3D9-D932EAD90F7A}"/>
              </a:ext>
            </a:extLst>
          </p:cNvPr>
          <p:cNvSpPr txBox="1"/>
          <p:nvPr/>
        </p:nvSpPr>
        <p:spPr>
          <a:xfrm>
            <a:off x="11692358" y="6550223"/>
            <a:ext cx="516488"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.3</a:t>
            </a:r>
          </a:p>
        </p:txBody>
      </p:sp>
    </p:spTree>
    <p:extLst>
      <p:ext uri="{BB962C8B-B14F-4D97-AF65-F5344CB8AC3E}">
        <p14:creationId xmlns:p14="http://schemas.microsoft.com/office/powerpoint/2010/main" val="3068871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4393C-9936-6C33-ACFD-39007A4DB946}"/>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1DCD2D8C-5E11-5DFF-381B-00B52B403E80}"/>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1EC4E72D-4818-BDF8-2A77-BB61D78B30AC}"/>
              </a:ext>
            </a:extLst>
          </p:cNvPr>
          <p:cNvSpPr txBox="1"/>
          <p:nvPr/>
        </p:nvSpPr>
        <p:spPr>
          <a:xfrm>
            <a:off x="136486" y="75079"/>
            <a:ext cx="3890809"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事前登録機能　各項目ごとの操作方法</a:t>
            </a:r>
          </a:p>
        </p:txBody>
      </p:sp>
      <p:sp>
        <p:nvSpPr>
          <p:cNvPr id="5" name="テキスト ボックス 4">
            <a:extLst>
              <a:ext uri="{FF2B5EF4-FFF2-40B4-BE49-F238E27FC236}">
                <a16:creationId xmlns:a16="http://schemas.microsoft.com/office/drawing/2014/main" id="{AD4263C7-A98E-EBC5-1DBE-FCAEE30BCBEB}"/>
              </a:ext>
            </a:extLst>
          </p:cNvPr>
          <p:cNvSpPr txBox="1"/>
          <p:nvPr/>
        </p:nvSpPr>
        <p:spPr>
          <a:xfrm>
            <a:off x="3383660" y="1160616"/>
            <a:ext cx="5004896"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9.</a:t>
            </a:r>
            <a:r>
              <a:rPr lang="ja-JP" altLang="en-US" sz="1400" b="1" dirty="0">
                <a:latin typeface="游ゴシック" panose="020B0400000000000000" pitchFamily="50" charset="-128"/>
                <a:ea typeface="游ゴシック" panose="020B0400000000000000" pitchFamily="50" charset="-128"/>
              </a:rPr>
              <a:t>修正完了後は、変更した内容のとおり事前登録サイトから</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宿泊者様に送られる内容が修正されます。</a:t>
            </a:r>
            <a:endParaRPr lang="en-US" altLang="ja-JP" sz="14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E295D56A-1C45-CD2B-18C4-31989E63DB4D}"/>
              </a:ext>
            </a:extLst>
          </p:cNvPr>
          <p:cNvSpPr txBox="1"/>
          <p:nvPr/>
        </p:nvSpPr>
        <p:spPr>
          <a:xfrm>
            <a:off x="238087" y="527303"/>
            <a:ext cx="3672800"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メールテンプレートの修正について</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pic>
        <p:nvPicPr>
          <p:cNvPr id="3" name="図 2" descr="QR コード&#10;&#10;AI 生成コンテンツは誤りを含む可能性があります。">
            <a:extLst>
              <a:ext uri="{FF2B5EF4-FFF2-40B4-BE49-F238E27FC236}">
                <a16:creationId xmlns:a16="http://schemas.microsoft.com/office/drawing/2014/main" id="{F89601A8-39AF-0856-A9BB-A63B6AF24D30}"/>
              </a:ext>
            </a:extLst>
          </p:cNvPr>
          <p:cNvPicPr>
            <a:picLocks noChangeAspect="1"/>
          </p:cNvPicPr>
          <p:nvPr/>
        </p:nvPicPr>
        <p:blipFill>
          <a:blip r:embed="rId3">
            <a:extLst>
              <a:ext uri="{28A0092B-C50C-407E-A947-70E740481C1C}">
                <a14:useLocalDpi xmlns:a14="http://schemas.microsoft.com/office/drawing/2010/main" val="0"/>
              </a:ext>
            </a:extLst>
          </a:blip>
          <a:srcRect t="14702"/>
          <a:stretch>
            <a:fillRect/>
          </a:stretch>
        </p:blipFill>
        <p:spPr>
          <a:xfrm>
            <a:off x="3593553" y="1909152"/>
            <a:ext cx="2244463" cy="4154408"/>
          </a:xfrm>
          <a:prstGeom prst="rect">
            <a:avLst/>
          </a:prstGeom>
          <a:ln>
            <a:solidFill>
              <a:schemeClr val="bg2"/>
            </a:solidFill>
          </a:ln>
        </p:spPr>
      </p:pic>
      <p:sp>
        <p:nvSpPr>
          <p:cNvPr id="6" name="正方形/長方形 5">
            <a:extLst>
              <a:ext uri="{FF2B5EF4-FFF2-40B4-BE49-F238E27FC236}">
                <a16:creationId xmlns:a16="http://schemas.microsoft.com/office/drawing/2014/main" id="{976605DA-5014-D242-6EDF-E07CC83E0B30}"/>
              </a:ext>
            </a:extLst>
          </p:cNvPr>
          <p:cNvSpPr/>
          <p:nvPr/>
        </p:nvSpPr>
        <p:spPr>
          <a:xfrm rot="16200000">
            <a:off x="4378219" y="3932673"/>
            <a:ext cx="642948" cy="2212280"/>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QR コード&#10;&#10;AI 生成コンテンツは誤りを含む可能性があります。">
            <a:extLst>
              <a:ext uri="{FF2B5EF4-FFF2-40B4-BE49-F238E27FC236}">
                <a16:creationId xmlns:a16="http://schemas.microsoft.com/office/drawing/2014/main" id="{39A43E5A-2DAF-233D-D1C6-8FDF283AA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248268"/>
            <a:ext cx="1790609" cy="3885588"/>
          </a:xfrm>
          <a:prstGeom prst="rect">
            <a:avLst/>
          </a:prstGeom>
          <a:ln w="28575">
            <a:solidFill>
              <a:srgbClr val="FF0000"/>
            </a:solidFill>
          </a:ln>
        </p:spPr>
      </p:pic>
      <p:sp>
        <p:nvSpPr>
          <p:cNvPr id="14" name="テキスト ボックス 13">
            <a:extLst>
              <a:ext uri="{FF2B5EF4-FFF2-40B4-BE49-F238E27FC236}">
                <a16:creationId xmlns:a16="http://schemas.microsoft.com/office/drawing/2014/main" id="{04B32622-3180-6E43-D3B4-8450D6560820}"/>
              </a:ext>
            </a:extLst>
          </p:cNvPr>
          <p:cNvSpPr txBox="1"/>
          <p:nvPr/>
        </p:nvSpPr>
        <p:spPr>
          <a:xfrm>
            <a:off x="5917065" y="1891628"/>
            <a:ext cx="2159566" cy="307777"/>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英語テンプレートの場合</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700C5F8E-7E71-8186-EAB0-7F221F0E0CE7}"/>
              </a:ext>
            </a:extLst>
          </p:cNvPr>
          <p:cNvSpPr txBox="1"/>
          <p:nvPr/>
        </p:nvSpPr>
        <p:spPr>
          <a:xfrm>
            <a:off x="4963307" y="6242446"/>
            <a:ext cx="4493538" cy="307777"/>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英語表記は言語選択を英語にした際に表記されます。</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07A5447F-73FE-383D-17DE-C0FD85939369}"/>
              </a:ext>
            </a:extLst>
          </p:cNvPr>
          <p:cNvSpPr txBox="1"/>
          <p:nvPr/>
        </p:nvSpPr>
        <p:spPr>
          <a:xfrm>
            <a:off x="11572920" y="6550223"/>
            <a:ext cx="619080"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.38</a:t>
            </a:r>
          </a:p>
        </p:txBody>
      </p:sp>
    </p:spTree>
    <p:extLst>
      <p:ext uri="{BB962C8B-B14F-4D97-AF65-F5344CB8AC3E}">
        <p14:creationId xmlns:p14="http://schemas.microsoft.com/office/powerpoint/2010/main" val="24536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4D9B6-4AFF-9D00-A697-B6732E865457}"/>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4913E1BD-2336-1BC1-34D8-CA4C4D7996D4}"/>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E6D7EAA-DE52-D5D3-E85C-5F6F616BDB0B}"/>
              </a:ext>
            </a:extLst>
          </p:cNvPr>
          <p:cNvSpPr txBox="1"/>
          <p:nvPr/>
        </p:nvSpPr>
        <p:spPr>
          <a:xfrm>
            <a:off x="136486" y="75079"/>
            <a:ext cx="4112023"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オプション“事前登録機能”の利用手順②</a:t>
            </a:r>
          </a:p>
        </p:txBody>
      </p:sp>
      <p:sp>
        <p:nvSpPr>
          <p:cNvPr id="2" name="テキスト ボックス 1">
            <a:extLst>
              <a:ext uri="{FF2B5EF4-FFF2-40B4-BE49-F238E27FC236}">
                <a16:creationId xmlns:a16="http://schemas.microsoft.com/office/drawing/2014/main" id="{6B1AF40C-FDD0-9919-E05C-5E5A970AFB55}"/>
              </a:ext>
            </a:extLst>
          </p:cNvPr>
          <p:cNvSpPr txBox="1"/>
          <p:nvPr/>
        </p:nvSpPr>
        <p:spPr>
          <a:xfrm>
            <a:off x="508537" y="687005"/>
            <a:ext cx="5046574"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3.</a:t>
            </a:r>
            <a:r>
              <a:rPr lang="ja-JP" altLang="en-US" sz="1400" b="1" dirty="0">
                <a:latin typeface="游ゴシック" panose="020B0400000000000000" pitchFamily="50" charset="-128"/>
                <a:ea typeface="游ゴシック" panose="020B0400000000000000" pitchFamily="50" charset="-128"/>
              </a:rPr>
              <a:t>事前登録機能の設定を行う為、 “施設一覧“を選択します。</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a:t>
            </a:r>
            <a:r>
              <a:rPr lang="en-US" altLang="ja-JP" sz="1400" b="1" dirty="0">
                <a:latin typeface="游ゴシック" panose="020B0400000000000000" pitchFamily="50" charset="-128"/>
                <a:ea typeface="游ゴシック" panose="020B0400000000000000" pitchFamily="50" charset="-128"/>
              </a:rPr>
              <a:t>  </a:t>
            </a:r>
            <a:r>
              <a:rPr lang="ja-JP" altLang="en-US" sz="1400" b="1" dirty="0">
                <a:latin typeface="游ゴシック" panose="020B0400000000000000" pitchFamily="50" charset="-128"/>
                <a:ea typeface="游ゴシック" panose="020B0400000000000000" pitchFamily="50" charset="-128"/>
              </a:rPr>
              <a:t>対応したい施設に対し、“操作”内の“修正”を選択します。</a:t>
            </a:r>
            <a:endParaRPr lang="en-US" altLang="ja-JP" sz="1400" b="1" dirty="0">
              <a:latin typeface="游ゴシック" panose="020B0400000000000000" pitchFamily="50" charset="-128"/>
              <a:ea typeface="游ゴシック" panose="020B0400000000000000" pitchFamily="50" charset="-128"/>
            </a:endParaRPr>
          </a:p>
        </p:txBody>
      </p:sp>
      <p:grpSp>
        <p:nvGrpSpPr>
          <p:cNvPr id="14" name="グループ化 13">
            <a:extLst>
              <a:ext uri="{FF2B5EF4-FFF2-40B4-BE49-F238E27FC236}">
                <a16:creationId xmlns:a16="http://schemas.microsoft.com/office/drawing/2014/main" id="{0BC3AF47-5DAC-E64A-935F-A0EC7EEDD2B3}"/>
              </a:ext>
            </a:extLst>
          </p:cNvPr>
          <p:cNvGrpSpPr/>
          <p:nvPr/>
        </p:nvGrpSpPr>
        <p:grpSpPr>
          <a:xfrm>
            <a:off x="487544" y="1483596"/>
            <a:ext cx="4987263" cy="4444468"/>
            <a:chOff x="668101" y="1492142"/>
            <a:chExt cx="4987263" cy="4444468"/>
          </a:xfrm>
        </p:grpSpPr>
        <p:pic>
          <p:nvPicPr>
            <p:cNvPr id="10" name="図 9">
              <a:extLst>
                <a:ext uri="{FF2B5EF4-FFF2-40B4-BE49-F238E27FC236}">
                  <a16:creationId xmlns:a16="http://schemas.microsoft.com/office/drawing/2014/main" id="{68575BE3-95AC-70CB-3888-727973AB8064}"/>
                </a:ext>
              </a:extLst>
            </p:cNvPr>
            <p:cNvPicPr>
              <a:picLocks noChangeAspect="1"/>
            </p:cNvPicPr>
            <p:nvPr/>
          </p:nvPicPr>
          <p:blipFill>
            <a:blip r:embed="rId3"/>
            <a:stretch>
              <a:fillRect/>
            </a:stretch>
          </p:blipFill>
          <p:spPr>
            <a:xfrm>
              <a:off x="668101" y="1492142"/>
              <a:ext cx="4987263" cy="4444468"/>
            </a:xfrm>
            <a:prstGeom prst="rect">
              <a:avLst/>
            </a:prstGeom>
          </p:spPr>
        </p:pic>
        <p:sp>
          <p:nvSpPr>
            <p:cNvPr id="11" name="正方形/長方形 10">
              <a:extLst>
                <a:ext uri="{FF2B5EF4-FFF2-40B4-BE49-F238E27FC236}">
                  <a16:creationId xmlns:a16="http://schemas.microsoft.com/office/drawing/2014/main" id="{F27FBA0C-E109-9711-ADA6-33936195700D}"/>
                </a:ext>
              </a:extLst>
            </p:cNvPr>
            <p:cNvSpPr/>
            <p:nvPr/>
          </p:nvSpPr>
          <p:spPr>
            <a:xfrm>
              <a:off x="687687" y="2165684"/>
              <a:ext cx="675891" cy="184261"/>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7FB6554-A1CF-A5CA-083F-68E6C025B531}"/>
                </a:ext>
              </a:extLst>
            </p:cNvPr>
            <p:cNvSpPr/>
            <p:nvPr/>
          </p:nvSpPr>
          <p:spPr>
            <a:xfrm>
              <a:off x="687979" y="2377655"/>
              <a:ext cx="1051369" cy="266153"/>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1ECC71E-BC1E-4E45-8FF9-1A2D62896AEB}"/>
                </a:ext>
              </a:extLst>
            </p:cNvPr>
            <p:cNvSpPr/>
            <p:nvPr/>
          </p:nvSpPr>
          <p:spPr>
            <a:xfrm>
              <a:off x="4970205" y="5497409"/>
              <a:ext cx="335043" cy="296153"/>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グラフィックス 408">
            <a:extLst>
              <a:ext uri="{FF2B5EF4-FFF2-40B4-BE49-F238E27FC236}">
                <a16:creationId xmlns:a16="http://schemas.microsoft.com/office/drawing/2014/main" id="{A36B2978-D4CE-9138-A6F2-A78F2DFF0F4B}"/>
              </a:ext>
            </a:extLst>
          </p:cNvPr>
          <p:cNvSpPr/>
          <p:nvPr/>
        </p:nvSpPr>
        <p:spPr>
          <a:xfrm>
            <a:off x="6096000" y="3511594"/>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
        <p:nvSpPr>
          <p:cNvPr id="18" name="テキスト ボックス 17">
            <a:extLst>
              <a:ext uri="{FF2B5EF4-FFF2-40B4-BE49-F238E27FC236}">
                <a16:creationId xmlns:a16="http://schemas.microsoft.com/office/drawing/2014/main" id="{C0E5940D-7488-F465-144D-26BC7DFBABDD}"/>
              </a:ext>
            </a:extLst>
          </p:cNvPr>
          <p:cNvSpPr txBox="1"/>
          <p:nvPr/>
        </p:nvSpPr>
        <p:spPr>
          <a:xfrm>
            <a:off x="6696201" y="687005"/>
            <a:ext cx="5354351" cy="738664"/>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4.</a:t>
            </a:r>
            <a:r>
              <a:rPr lang="ja-JP" altLang="en-US" sz="1400" b="1" dirty="0">
                <a:latin typeface="游ゴシック" panose="020B0400000000000000" pitchFamily="50" charset="-128"/>
                <a:ea typeface="游ゴシック" panose="020B0400000000000000" pitchFamily="50" charset="-128"/>
              </a:rPr>
              <a:t>修正画面の下までスクロールすると、“事前登録サイト連携”が</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ございますので、“あり”に変更し確認を押します。</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その後、確認画面にて更新します。</a:t>
            </a:r>
            <a:endParaRPr lang="en-US" altLang="ja-JP" sz="1400" b="1" dirty="0">
              <a:latin typeface="游ゴシック" panose="020B0400000000000000" pitchFamily="50" charset="-128"/>
              <a:ea typeface="游ゴシック" panose="020B0400000000000000" pitchFamily="50" charset="-128"/>
            </a:endParaRPr>
          </a:p>
        </p:txBody>
      </p:sp>
      <p:pic>
        <p:nvPicPr>
          <p:cNvPr id="24" name="図 23">
            <a:extLst>
              <a:ext uri="{FF2B5EF4-FFF2-40B4-BE49-F238E27FC236}">
                <a16:creationId xmlns:a16="http://schemas.microsoft.com/office/drawing/2014/main" id="{06D9002A-0500-54A2-5A07-40B142709C79}"/>
              </a:ext>
            </a:extLst>
          </p:cNvPr>
          <p:cNvPicPr>
            <a:picLocks noChangeAspect="1"/>
          </p:cNvPicPr>
          <p:nvPr/>
        </p:nvPicPr>
        <p:blipFill>
          <a:blip r:embed="rId4"/>
          <a:stretch>
            <a:fillRect/>
          </a:stretch>
        </p:blipFill>
        <p:spPr>
          <a:xfrm>
            <a:off x="6896532" y="1576129"/>
            <a:ext cx="4953691" cy="3705742"/>
          </a:xfrm>
          <a:prstGeom prst="rect">
            <a:avLst/>
          </a:prstGeom>
        </p:spPr>
      </p:pic>
      <p:sp>
        <p:nvSpPr>
          <p:cNvPr id="25" name="正方形/長方形 24">
            <a:extLst>
              <a:ext uri="{FF2B5EF4-FFF2-40B4-BE49-F238E27FC236}">
                <a16:creationId xmlns:a16="http://schemas.microsoft.com/office/drawing/2014/main" id="{B17CA2CC-C3EE-F4A1-7A1D-5C39EBB935D6}"/>
              </a:ext>
            </a:extLst>
          </p:cNvPr>
          <p:cNvSpPr/>
          <p:nvPr/>
        </p:nvSpPr>
        <p:spPr>
          <a:xfrm>
            <a:off x="9702239" y="2208322"/>
            <a:ext cx="752030" cy="266153"/>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DDDAD13-06A6-11F8-728D-F8A8F4EA972E}"/>
              </a:ext>
            </a:extLst>
          </p:cNvPr>
          <p:cNvSpPr/>
          <p:nvPr/>
        </p:nvSpPr>
        <p:spPr>
          <a:xfrm>
            <a:off x="6825674" y="4650995"/>
            <a:ext cx="1376218" cy="630876"/>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47504FB-BB7C-610D-E2A0-C1ACC0FB580C}"/>
              </a:ext>
            </a:extLst>
          </p:cNvPr>
          <p:cNvSpPr txBox="1"/>
          <p:nvPr/>
        </p:nvSpPr>
        <p:spPr>
          <a:xfrm>
            <a:off x="11692358" y="6550223"/>
            <a:ext cx="516488"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.4</a:t>
            </a:r>
          </a:p>
        </p:txBody>
      </p:sp>
    </p:spTree>
    <p:extLst>
      <p:ext uri="{BB962C8B-B14F-4D97-AF65-F5344CB8AC3E}">
        <p14:creationId xmlns:p14="http://schemas.microsoft.com/office/powerpoint/2010/main" val="270343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A024B-BA28-6017-3101-8C3079B3ABF8}"/>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81A0A519-AFEA-30BC-AEFC-0B0AB88940DF}"/>
              </a:ext>
            </a:extLst>
          </p:cNvPr>
          <p:cNvPicPr>
            <a:picLocks noChangeAspect="1"/>
          </p:cNvPicPr>
          <p:nvPr/>
        </p:nvPicPr>
        <p:blipFill>
          <a:blip r:embed="rId3"/>
          <a:stretch>
            <a:fillRect/>
          </a:stretch>
        </p:blipFill>
        <p:spPr>
          <a:xfrm>
            <a:off x="136486" y="2269976"/>
            <a:ext cx="6219227" cy="1021730"/>
          </a:xfrm>
          <a:prstGeom prst="rect">
            <a:avLst/>
          </a:prstGeom>
        </p:spPr>
      </p:pic>
      <p:cxnSp>
        <p:nvCxnSpPr>
          <p:cNvPr id="55" name="直線コネクタ 54">
            <a:extLst>
              <a:ext uri="{FF2B5EF4-FFF2-40B4-BE49-F238E27FC236}">
                <a16:creationId xmlns:a16="http://schemas.microsoft.com/office/drawing/2014/main" id="{BB7A43D1-B7F8-72CB-8E00-4951C960F794}"/>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8629C730-16F4-59D4-E2BD-BD86058D0C7B}"/>
              </a:ext>
            </a:extLst>
          </p:cNvPr>
          <p:cNvSpPr txBox="1"/>
          <p:nvPr/>
        </p:nvSpPr>
        <p:spPr>
          <a:xfrm>
            <a:off x="136486" y="75079"/>
            <a:ext cx="4112023"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オプション“事前登録機能”の利用手順③</a:t>
            </a:r>
          </a:p>
        </p:txBody>
      </p:sp>
      <p:sp>
        <p:nvSpPr>
          <p:cNvPr id="4" name="テキスト ボックス 3">
            <a:extLst>
              <a:ext uri="{FF2B5EF4-FFF2-40B4-BE49-F238E27FC236}">
                <a16:creationId xmlns:a16="http://schemas.microsoft.com/office/drawing/2014/main" id="{352F6AA4-AD13-2382-BF40-97A4D4A65B36}"/>
              </a:ext>
            </a:extLst>
          </p:cNvPr>
          <p:cNvSpPr txBox="1"/>
          <p:nvPr/>
        </p:nvSpPr>
        <p:spPr>
          <a:xfrm>
            <a:off x="323812" y="988719"/>
            <a:ext cx="5729454"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5.</a:t>
            </a:r>
            <a:r>
              <a:rPr lang="ja-JP" altLang="en-US" sz="1400" b="1" dirty="0">
                <a:latin typeface="游ゴシック" panose="020B0400000000000000" pitchFamily="50" charset="-128"/>
                <a:ea typeface="游ゴシック" panose="020B0400000000000000" pitchFamily="50" charset="-128"/>
              </a:rPr>
              <a:t>設定が完了しますと、設定した施設の“事前登録サイト</a:t>
            </a:r>
            <a:r>
              <a:rPr lang="en-US" altLang="ja-JP" sz="1400" b="1" dirty="0">
                <a:latin typeface="游ゴシック" panose="020B0400000000000000" pitchFamily="50" charset="-128"/>
                <a:ea typeface="游ゴシック" panose="020B0400000000000000" pitchFamily="50" charset="-128"/>
              </a:rPr>
              <a:t>URL</a:t>
            </a:r>
            <a:r>
              <a:rPr lang="ja-JP" altLang="en-US" sz="1400" b="1" dirty="0">
                <a:latin typeface="游ゴシック" panose="020B0400000000000000" pitchFamily="50" charset="-128"/>
                <a:ea typeface="游ゴシック" panose="020B0400000000000000" pitchFamily="50" charset="-128"/>
              </a:rPr>
              <a:t>”の覧に</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宿泊者様に送る用の事前登録サイトの</a:t>
            </a:r>
            <a:r>
              <a:rPr lang="en-US" altLang="ja-JP" sz="1400" b="1" dirty="0">
                <a:latin typeface="游ゴシック" panose="020B0400000000000000" pitchFamily="50" charset="-128"/>
                <a:ea typeface="游ゴシック" panose="020B0400000000000000" pitchFamily="50" charset="-128"/>
              </a:rPr>
              <a:t>URL</a:t>
            </a:r>
            <a:r>
              <a:rPr lang="ja-JP" altLang="en-US" sz="1400" b="1" dirty="0">
                <a:latin typeface="游ゴシック" panose="020B0400000000000000" pitchFamily="50" charset="-128"/>
                <a:ea typeface="游ゴシック" panose="020B0400000000000000" pitchFamily="50" charset="-128"/>
              </a:rPr>
              <a:t>が記載されます。</a:t>
            </a:r>
            <a:endParaRPr lang="en-US" altLang="ja-JP" sz="1400" b="1" dirty="0">
              <a:latin typeface="游ゴシック" panose="020B0400000000000000" pitchFamily="50" charset="-128"/>
              <a:ea typeface="游ゴシック" panose="020B0400000000000000" pitchFamily="50" charset="-128"/>
            </a:endParaRPr>
          </a:p>
        </p:txBody>
      </p:sp>
      <p:sp>
        <p:nvSpPr>
          <p:cNvPr id="5" name="グラフィックス 408">
            <a:extLst>
              <a:ext uri="{FF2B5EF4-FFF2-40B4-BE49-F238E27FC236}">
                <a16:creationId xmlns:a16="http://schemas.microsoft.com/office/drawing/2014/main" id="{446D13C9-10EC-688C-C7E2-BB994CA4882C}"/>
              </a:ext>
            </a:extLst>
          </p:cNvPr>
          <p:cNvSpPr/>
          <p:nvPr/>
        </p:nvSpPr>
        <p:spPr>
          <a:xfrm>
            <a:off x="6741928" y="3584194"/>
            <a:ext cx="146820"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
        <p:nvSpPr>
          <p:cNvPr id="8" name="正方形/長方形 7">
            <a:extLst>
              <a:ext uri="{FF2B5EF4-FFF2-40B4-BE49-F238E27FC236}">
                <a16:creationId xmlns:a16="http://schemas.microsoft.com/office/drawing/2014/main" id="{EDDB9917-03EF-BED9-3E25-743D026E5EE1}"/>
              </a:ext>
            </a:extLst>
          </p:cNvPr>
          <p:cNvSpPr/>
          <p:nvPr/>
        </p:nvSpPr>
        <p:spPr>
          <a:xfrm>
            <a:off x="4831520" y="2757989"/>
            <a:ext cx="940608" cy="345513"/>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AA5463F1-827A-6653-B5E8-276ED0E6648C}"/>
              </a:ext>
            </a:extLst>
          </p:cNvPr>
          <p:cNvSpPr/>
          <p:nvPr/>
        </p:nvSpPr>
        <p:spPr>
          <a:xfrm>
            <a:off x="1471299" y="3440101"/>
            <a:ext cx="2672076" cy="2265497"/>
          </a:xfrm>
          <a:prstGeom prst="wedgeRoundRectCallout">
            <a:avLst>
              <a:gd name="adj1" fmla="val 84147"/>
              <a:gd name="adj2" fmla="val -62958"/>
              <a:gd name="adj3" fmla="val 16667"/>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74C8708B-A02E-2C91-F76C-45ECB712B109}"/>
              </a:ext>
            </a:extLst>
          </p:cNvPr>
          <p:cNvPicPr>
            <a:picLocks noChangeAspect="1"/>
          </p:cNvPicPr>
          <p:nvPr/>
        </p:nvPicPr>
        <p:blipFill>
          <a:blip r:embed="rId4"/>
          <a:stretch>
            <a:fillRect/>
          </a:stretch>
        </p:blipFill>
        <p:spPr>
          <a:xfrm>
            <a:off x="1690838" y="3584194"/>
            <a:ext cx="2232997" cy="1977310"/>
          </a:xfrm>
          <a:prstGeom prst="rect">
            <a:avLst/>
          </a:prstGeom>
        </p:spPr>
      </p:pic>
      <p:sp>
        <p:nvSpPr>
          <p:cNvPr id="14" name="正方形/長方形 13">
            <a:extLst>
              <a:ext uri="{FF2B5EF4-FFF2-40B4-BE49-F238E27FC236}">
                <a16:creationId xmlns:a16="http://schemas.microsoft.com/office/drawing/2014/main" id="{421AE852-D94D-8EB7-D190-0EEFA355BF1E}"/>
              </a:ext>
            </a:extLst>
          </p:cNvPr>
          <p:cNvSpPr/>
          <p:nvPr/>
        </p:nvSpPr>
        <p:spPr>
          <a:xfrm>
            <a:off x="1722192" y="4760753"/>
            <a:ext cx="2125907" cy="800751"/>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C5F4551-AAF9-6D2C-E33A-3D3374E0AB7F}"/>
              </a:ext>
            </a:extLst>
          </p:cNvPr>
          <p:cNvSpPr txBox="1"/>
          <p:nvPr/>
        </p:nvSpPr>
        <p:spPr>
          <a:xfrm>
            <a:off x="6609639" y="988719"/>
            <a:ext cx="5559535"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6.</a:t>
            </a:r>
            <a:r>
              <a:rPr lang="ja-JP" altLang="en-US" sz="1400" b="1" dirty="0">
                <a:latin typeface="游ゴシック" panose="020B0400000000000000" pitchFamily="50" charset="-128"/>
                <a:ea typeface="游ゴシック" panose="020B0400000000000000" pitchFamily="50" charset="-128"/>
              </a:rPr>
              <a:t>設定後、施設のログイン</a:t>
            </a:r>
            <a:r>
              <a:rPr lang="en-US" altLang="ja-JP" sz="1400" b="1" dirty="0">
                <a:latin typeface="游ゴシック" panose="020B0400000000000000" pitchFamily="50" charset="-128"/>
                <a:ea typeface="游ゴシック" panose="020B0400000000000000" pitchFamily="50" charset="-128"/>
              </a:rPr>
              <a:t>ID</a:t>
            </a:r>
            <a:r>
              <a:rPr lang="ja-JP" altLang="en-US" sz="1400" b="1" dirty="0">
                <a:latin typeface="游ゴシック" panose="020B0400000000000000" pitchFamily="50" charset="-128"/>
                <a:ea typeface="游ゴシック" panose="020B0400000000000000" pitchFamily="50" charset="-128"/>
              </a:rPr>
              <a:t>に紐づいたチェックイン端末の画面が</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自動で変化し、</a:t>
            </a:r>
            <a:r>
              <a:rPr lang="en-US" altLang="ja-JP" sz="1400" b="1" dirty="0">
                <a:latin typeface="游ゴシック" panose="020B0400000000000000" pitchFamily="50" charset="-128"/>
                <a:ea typeface="游ゴシック" panose="020B0400000000000000" pitchFamily="50" charset="-128"/>
              </a:rPr>
              <a:t>QR</a:t>
            </a:r>
            <a:r>
              <a:rPr lang="ja-JP" altLang="en-US" sz="1400" b="1" dirty="0">
                <a:latin typeface="游ゴシック" panose="020B0400000000000000" pitchFamily="50" charset="-128"/>
                <a:ea typeface="游ゴシック" panose="020B0400000000000000" pitchFamily="50" charset="-128"/>
              </a:rPr>
              <a:t>コードの入力画面などが追加されます。</a:t>
            </a:r>
            <a:endParaRPr lang="en-US" altLang="ja-JP" sz="1400" b="1" dirty="0">
              <a:latin typeface="游ゴシック" panose="020B0400000000000000" pitchFamily="50" charset="-128"/>
              <a:ea typeface="游ゴシック" panose="020B0400000000000000" pitchFamily="50" charset="-128"/>
            </a:endParaRPr>
          </a:p>
        </p:txBody>
      </p:sp>
      <p:pic>
        <p:nvPicPr>
          <p:cNvPr id="27" name="図 26" descr="グラフィカル ユーザー インターフェイス, グラフ, 箱ひげ図&#10;&#10;AI 生成コンテンツは誤りを含む可能性があります。">
            <a:extLst>
              <a:ext uri="{FF2B5EF4-FFF2-40B4-BE49-F238E27FC236}">
                <a16:creationId xmlns:a16="http://schemas.microsoft.com/office/drawing/2014/main" id="{D6F9F11B-A704-4C78-2153-9B35496917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0973" y="1855960"/>
            <a:ext cx="4235586" cy="3176688"/>
          </a:xfrm>
          <a:prstGeom prst="rect">
            <a:avLst/>
          </a:prstGeom>
          <a:ln>
            <a:solidFill>
              <a:srgbClr val="005292"/>
            </a:solidFill>
          </a:ln>
        </p:spPr>
      </p:pic>
      <p:sp>
        <p:nvSpPr>
          <p:cNvPr id="28" name="テキスト ボックス 27">
            <a:extLst>
              <a:ext uri="{FF2B5EF4-FFF2-40B4-BE49-F238E27FC236}">
                <a16:creationId xmlns:a16="http://schemas.microsoft.com/office/drawing/2014/main" id="{35532D3D-B1B3-63E7-3256-CF15BD214B88}"/>
              </a:ext>
            </a:extLst>
          </p:cNvPr>
          <p:cNvSpPr txBox="1"/>
          <p:nvPr/>
        </p:nvSpPr>
        <p:spPr>
          <a:xfrm>
            <a:off x="7132229" y="5451918"/>
            <a:ext cx="4673074" cy="954107"/>
          </a:xfrm>
          <a:prstGeom prst="rect">
            <a:avLst/>
          </a:prstGeom>
          <a:noFill/>
        </p:spPr>
        <p:txBody>
          <a:bodyPr wrap="none" rtlCol="0">
            <a:spAutoFit/>
          </a:bodyPr>
          <a:lstStyle/>
          <a:p>
            <a:r>
              <a:rPr lang="en-US" altLang="ja-JP" sz="1400" b="1" dirty="0">
                <a:solidFill>
                  <a:srgbClr val="FF0000"/>
                </a:solidFill>
                <a:latin typeface="游ゴシック" panose="020B0400000000000000" pitchFamily="50" charset="-128"/>
                <a:ea typeface="游ゴシック" panose="020B0400000000000000" pitchFamily="50" charset="-128"/>
              </a:rPr>
              <a:t>※</a:t>
            </a:r>
            <a:r>
              <a:rPr lang="ja-JP" altLang="en-US" sz="1400" b="1" dirty="0">
                <a:solidFill>
                  <a:srgbClr val="FF0000"/>
                </a:solidFill>
                <a:latin typeface="游ゴシック" panose="020B0400000000000000" pitchFamily="50" charset="-128"/>
                <a:ea typeface="游ゴシック" panose="020B0400000000000000" pitchFamily="50" charset="-128"/>
              </a:rPr>
              <a:t>ネットワークの状況によっては、自動で反映されない</a:t>
            </a:r>
            <a:endParaRPr lang="en-US" altLang="ja-JP" sz="1400" b="1" dirty="0">
              <a:solidFill>
                <a:srgbClr val="FF0000"/>
              </a:solidFill>
              <a:latin typeface="游ゴシック" panose="020B0400000000000000" pitchFamily="50" charset="-128"/>
              <a:ea typeface="游ゴシック" panose="020B0400000000000000" pitchFamily="50"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　　　場合がございます。その場合、アプリの再起動、</a:t>
            </a:r>
            <a:endParaRPr lang="en-US" altLang="ja-JP" sz="1400" b="1" dirty="0">
              <a:solidFill>
                <a:srgbClr val="FF0000"/>
              </a:solidFill>
              <a:latin typeface="游ゴシック" panose="020B0400000000000000" pitchFamily="50" charset="-128"/>
              <a:ea typeface="游ゴシック" panose="020B0400000000000000" pitchFamily="50"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　　　もしくは端末のシャットダウンを行うことで</a:t>
            </a:r>
            <a:endParaRPr lang="en-US" altLang="ja-JP" sz="1400" b="1" dirty="0">
              <a:solidFill>
                <a:srgbClr val="FF0000"/>
              </a:solidFill>
              <a:latin typeface="游ゴシック" panose="020B0400000000000000" pitchFamily="50" charset="-128"/>
              <a:ea typeface="游ゴシック" panose="020B0400000000000000" pitchFamily="50"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　　　反映されます。</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31" name="フローチャート: 処理 30">
            <a:extLst>
              <a:ext uri="{FF2B5EF4-FFF2-40B4-BE49-F238E27FC236}">
                <a16:creationId xmlns:a16="http://schemas.microsoft.com/office/drawing/2014/main" id="{F4E2636E-D597-8C7E-72C4-75DEBED28BE2}"/>
              </a:ext>
            </a:extLst>
          </p:cNvPr>
          <p:cNvSpPr/>
          <p:nvPr/>
        </p:nvSpPr>
        <p:spPr>
          <a:xfrm>
            <a:off x="2655462" y="5204260"/>
            <a:ext cx="858317" cy="208849"/>
          </a:xfrm>
          <a:prstGeom prst="flowChart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処理 31">
            <a:extLst>
              <a:ext uri="{FF2B5EF4-FFF2-40B4-BE49-F238E27FC236}">
                <a16:creationId xmlns:a16="http://schemas.microsoft.com/office/drawing/2014/main" id="{DA728FDC-253E-08D1-63C6-B5236D41E748}"/>
              </a:ext>
            </a:extLst>
          </p:cNvPr>
          <p:cNvSpPr/>
          <p:nvPr/>
        </p:nvSpPr>
        <p:spPr>
          <a:xfrm>
            <a:off x="5265193" y="2970693"/>
            <a:ext cx="338589" cy="73408"/>
          </a:xfrm>
          <a:prstGeom prst="flowChart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0129831-BB89-168E-BB68-316541DFCE7C}"/>
              </a:ext>
            </a:extLst>
          </p:cNvPr>
          <p:cNvSpPr txBox="1"/>
          <p:nvPr/>
        </p:nvSpPr>
        <p:spPr>
          <a:xfrm>
            <a:off x="11692358" y="6550223"/>
            <a:ext cx="516488"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.5</a:t>
            </a:r>
          </a:p>
        </p:txBody>
      </p:sp>
    </p:spTree>
    <p:extLst>
      <p:ext uri="{BB962C8B-B14F-4D97-AF65-F5344CB8AC3E}">
        <p14:creationId xmlns:p14="http://schemas.microsoft.com/office/powerpoint/2010/main" val="87771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タイトル 2">
            <a:extLst>
              <a:ext uri="{FF2B5EF4-FFF2-40B4-BE49-F238E27FC236}">
                <a16:creationId xmlns:a16="http://schemas.microsoft.com/office/drawing/2014/main" id="{416B5709-3CAC-7251-2F66-CED16CFA0386}"/>
              </a:ext>
            </a:extLst>
          </p:cNvPr>
          <p:cNvSpPr txBox="1">
            <a:spLocks/>
          </p:cNvSpPr>
          <p:nvPr/>
        </p:nvSpPr>
        <p:spPr>
          <a:xfrm>
            <a:off x="301784" y="1299680"/>
            <a:ext cx="11588429" cy="4100481"/>
          </a:xfrm>
          <a:prstGeom prst="rect">
            <a:avLst/>
          </a:prstGeom>
          <a:effectLst/>
        </p:spPr>
        <p:txBody>
          <a:bodyPr wrap="none" anchor="ctr">
            <a:spAutoFit/>
          </a:bodyPr>
          <a:lstStyle>
            <a:lvl1pPr algn="ctr" defTabSz="914400" rtl="0" eaLnBrk="1" latinLnBrk="0" hangingPunct="1">
              <a:lnSpc>
                <a:spcPct val="120000"/>
              </a:lnSpc>
              <a:spcBef>
                <a:spcPct val="0"/>
              </a:spcBef>
              <a:buNone/>
              <a:defRPr kumimoji="1" sz="4000" b="1" i="0" kern="1200" spc="200" baseline="0">
                <a:solidFill>
                  <a:schemeClr val="accent1"/>
                </a:solidFill>
                <a:latin typeface="Yu Gothic" panose="020B0400000000000000" pitchFamily="34" charset="-128"/>
                <a:ea typeface="Yu Gothic" panose="020B0400000000000000" pitchFamily="34" charset="-128"/>
                <a:cs typeface="+mj-cs"/>
              </a:defRPr>
            </a:lvl1pPr>
          </a:lstStyle>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事前登録機能利用方法</a:t>
            </a: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運用について</a:t>
            </a: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r>
              <a:rPr lang="ja-JP" altLang="en-US" dirty="0">
                <a:latin typeface="Segoe UI" panose="020B0502040204020203" pitchFamily="34" charset="0"/>
                <a:cs typeface="Segoe UI" panose="020B0502040204020203" pitchFamily="34" charset="0"/>
              </a:rPr>
              <a:t>～パターン①～</a:t>
            </a:r>
            <a:endParaRPr lang="en-US" altLang="ja-JP" dirty="0">
              <a:latin typeface="Segoe UI" panose="020B0502040204020203" pitchFamily="34" charset="0"/>
              <a:cs typeface="Segoe UI" panose="020B0502040204020203" pitchFamily="34" charset="0"/>
            </a:endParaRPr>
          </a:p>
          <a:p>
            <a:pPr marL="0" marR="0" lvl="0" indent="0" defTabSz="914400" rtl="0" eaLnBrk="1" fontAlgn="auto" latinLnBrk="0" hangingPunct="1">
              <a:lnSpc>
                <a:spcPct val="135000"/>
              </a:lnSpc>
              <a:spcBef>
                <a:spcPct val="0"/>
              </a:spcBef>
              <a:spcAft>
                <a:spcPts val="0"/>
              </a:spcAft>
              <a:buClrTx/>
              <a:buSzTx/>
              <a:buFontTx/>
              <a:buNone/>
              <a:tabLst/>
              <a:defRPr/>
            </a:pPr>
            <a:endParaRPr lang="en-US" altLang="ja-JP" dirty="0">
              <a:latin typeface="Segoe UI" panose="020B0502040204020203" pitchFamily="34" charset="0"/>
              <a:cs typeface="Segoe UI" panose="020B0502040204020203" pitchFamily="34" charset="0"/>
            </a:endParaRPr>
          </a:p>
          <a:p>
            <a:pPr lvl="0">
              <a:lnSpc>
                <a:spcPct val="135000"/>
              </a:lnSpc>
              <a:defRPr/>
            </a:pPr>
            <a:r>
              <a:rPr lang="ja-JP" altLang="en-US" sz="3600" dirty="0">
                <a:latin typeface="Segoe UI" panose="020B0502040204020203" pitchFamily="34" charset="0"/>
                <a:cs typeface="Segoe UI" panose="020B0502040204020203" pitchFamily="34" charset="0"/>
              </a:rPr>
              <a:t>“</a:t>
            </a:r>
            <a:r>
              <a:rPr lang="ja-JP" altLang="en-US" sz="3600" spc="100" dirty="0">
                <a:cs typeface="Futura Medium" panose="020B0602020204020303" pitchFamily="34" charset="-79"/>
              </a:rPr>
              <a:t>ゲスト様に完全セルフで事前登録を行って貰う場合</a:t>
            </a:r>
            <a:r>
              <a:rPr lang="ja-JP" altLang="en-US" sz="3600" dirty="0">
                <a:latin typeface="Segoe UI" panose="020B0502040204020203" pitchFamily="34" charset="0"/>
                <a:cs typeface="Segoe UI" panose="020B0502040204020203" pitchFamily="34" charset="0"/>
              </a:rPr>
              <a:t>”</a:t>
            </a:r>
            <a:endParaRPr lang="en-US" altLang="ja-JP" sz="3600" dirty="0">
              <a:latin typeface="Segoe UI" panose="020B0502040204020203" pitchFamily="34" charset="0"/>
              <a:cs typeface="Segoe UI" panose="020B0502040204020203" pitchFamily="34" charset="0"/>
            </a:endParaRPr>
          </a:p>
        </p:txBody>
      </p:sp>
      <p:sp>
        <p:nvSpPr>
          <p:cNvPr id="2" name="テキスト ボックス 1">
            <a:extLst>
              <a:ext uri="{FF2B5EF4-FFF2-40B4-BE49-F238E27FC236}">
                <a16:creationId xmlns:a16="http://schemas.microsoft.com/office/drawing/2014/main" id="{BD5C694B-9D99-1ADC-0847-C388AC2040A4}"/>
              </a:ext>
            </a:extLst>
          </p:cNvPr>
          <p:cNvSpPr txBox="1"/>
          <p:nvPr/>
        </p:nvSpPr>
        <p:spPr>
          <a:xfrm>
            <a:off x="11692358" y="6550223"/>
            <a:ext cx="516488"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.6</a:t>
            </a:r>
          </a:p>
        </p:txBody>
      </p:sp>
    </p:spTree>
    <p:extLst>
      <p:ext uri="{BB962C8B-B14F-4D97-AF65-F5344CB8AC3E}">
        <p14:creationId xmlns:p14="http://schemas.microsoft.com/office/powerpoint/2010/main" val="191851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E0C44-EA13-80F3-0675-5947A2B0F5C0}"/>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D62F9B88-8B0A-DB94-050A-A3329B1462F7}"/>
              </a:ext>
            </a:extLst>
          </p:cNvPr>
          <p:cNvPicPr>
            <a:picLocks noChangeAspect="1"/>
          </p:cNvPicPr>
          <p:nvPr/>
        </p:nvPicPr>
        <p:blipFill>
          <a:blip r:embed="rId3"/>
          <a:stretch>
            <a:fillRect/>
          </a:stretch>
        </p:blipFill>
        <p:spPr>
          <a:xfrm>
            <a:off x="5986777" y="1613786"/>
            <a:ext cx="5326501" cy="2572004"/>
          </a:xfrm>
          <a:prstGeom prst="rect">
            <a:avLst/>
          </a:prstGeom>
        </p:spPr>
      </p:pic>
      <p:cxnSp>
        <p:nvCxnSpPr>
          <p:cNvPr id="55" name="直線コネクタ 54">
            <a:extLst>
              <a:ext uri="{FF2B5EF4-FFF2-40B4-BE49-F238E27FC236}">
                <a16:creationId xmlns:a16="http://schemas.microsoft.com/office/drawing/2014/main" id="{E9DBCA3B-0D5C-CCB3-4202-A98EDA3F7AD9}"/>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3AFFD7D5-CA46-E939-E7AF-F7EB37567EC9}"/>
              </a:ext>
            </a:extLst>
          </p:cNvPr>
          <p:cNvSpPr txBox="1"/>
          <p:nvPr/>
        </p:nvSpPr>
        <p:spPr>
          <a:xfrm>
            <a:off x="136486" y="75079"/>
            <a:ext cx="5638082"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オプション“事前登録機能”の操作方法　～パターン①～</a:t>
            </a:r>
          </a:p>
        </p:txBody>
      </p:sp>
      <p:sp>
        <p:nvSpPr>
          <p:cNvPr id="2" name="テキスト ボックス 1">
            <a:extLst>
              <a:ext uri="{FF2B5EF4-FFF2-40B4-BE49-F238E27FC236}">
                <a16:creationId xmlns:a16="http://schemas.microsoft.com/office/drawing/2014/main" id="{83DBB93F-140D-A78A-D54A-FA02DCC42DF7}"/>
              </a:ext>
            </a:extLst>
          </p:cNvPr>
          <p:cNvSpPr txBox="1"/>
          <p:nvPr/>
        </p:nvSpPr>
        <p:spPr>
          <a:xfrm>
            <a:off x="1068821" y="1033348"/>
            <a:ext cx="2850460"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管理サイトにログインします。</a:t>
            </a:r>
            <a:endParaRPr lang="en-US" altLang="ja-JP" sz="1400" b="1" dirty="0">
              <a:latin typeface="游ゴシック" panose="020B0400000000000000" pitchFamily="50" charset="-128"/>
              <a:ea typeface="游ゴシック" panose="020B0400000000000000" pitchFamily="50" charset="-128"/>
            </a:endParaRPr>
          </a:p>
        </p:txBody>
      </p:sp>
      <p:sp>
        <p:nvSpPr>
          <p:cNvPr id="4" name="グラフィックス 408">
            <a:extLst>
              <a:ext uri="{FF2B5EF4-FFF2-40B4-BE49-F238E27FC236}">
                <a16:creationId xmlns:a16="http://schemas.microsoft.com/office/drawing/2014/main" id="{42A3AA1A-E4B5-F2E0-AC9D-1002BD72BC80}"/>
              </a:ext>
            </a:extLst>
          </p:cNvPr>
          <p:cNvSpPr/>
          <p:nvPr/>
        </p:nvSpPr>
        <p:spPr>
          <a:xfrm>
            <a:off x="5250705" y="3429000"/>
            <a:ext cx="179339" cy="388471"/>
          </a:xfrm>
          <a:custGeom>
            <a:avLst/>
            <a:gdLst>
              <a:gd name="connsiteX0" fmla="*/ 78327 w 358678"/>
              <a:gd name="connsiteY0" fmla="*/ -198 h 913570"/>
              <a:gd name="connsiteX1" fmla="*/ -626 w 358678"/>
              <a:gd name="connsiteY1" fmla="*/ -198 h 913570"/>
              <a:gd name="connsiteX2" fmla="*/ 279100 w 358678"/>
              <a:gd name="connsiteY2" fmla="*/ 456587 h 913570"/>
              <a:gd name="connsiteX3" fmla="*/ -626 w 358678"/>
              <a:gd name="connsiteY3" fmla="*/ 913372 h 913570"/>
              <a:gd name="connsiteX4" fmla="*/ 78327 w 358678"/>
              <a:gd name="connsiteY4" fmla="*/ 913372 h 913570"/>
              <a:gd name="connsiteX5" fmla="*/ 358052 w 358678"/>
              <a:gd name="connsiteY5" fmla="*/ 456587 h 9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678" h="913570">
                <a:moveTo>
                  <a:pt x="78327" y="-198"/>
                </a:moveTo>
                <a:lnTo>
                  <a:pt x="-626" y="-198"/>
                </a:lnTo>
                <a:lnTo>
                  <a:pt x="279100" y="456587"/>
                </a:lnTo>
                <a:lnTo>
                  <a:pt x="-626" y="913372"/>
                </a:lnTo>
                <a:lnTo>
                  <a:pt x="78327" y="913372"/>
                </a:lnTo>
                <a:lnTo>
                  <a:pt x="358052" y="456587"/>
                </a:lnTo>
                <a:close/>
              </a:path>
            </a:pathLst>
          </a:custGeom>
          <a:solidFill>
            <a:schemeClr val="bg1">
              <a:lumMod val="75000"/>
            </a:schemeClr>
          </a:solidFill>
          <a:ln w="9274" cap="flat">
            <a:noFill/>
            <a:prstDash val="solid"/>
            <a:miter/>
          </a:ln>
        </p:spPr>
        <p:txBody>
          <a:bodyPr rtlCol="0" anchor="ctr"/>
          <a:lstStyle/>
          <a:p>
            <a:endParaRPr lang="ja-JP" altLang="en-US"/>
          </a:p>
        </p:txBody>
      </p:sp>
      <p:sp>
        <p:nvSpPr>
          <p:cNvPr id="5" name="テキスト ボックス 4">
            <a:extLst>
              <a:ext uri="{FF2B5EF4-FFF2-40B4-BE49-F238E27FC236}">
                <a16:creationId xmlns:a16="http://schemas.microsoft.com/office/drawing/2014/main" id="{BC50868F-8D41-ECDB-472C-ED7033FA5A07}"/>
              </a:ext>
            </a:extLst>
          </p:cNvPr>
          <p:cNvSpPr txBox="1"/>
          <p:nvPr/>
        </p:nvSpPr>
        <p:spPr>
          <a:xfrm>
            <a:off x="238087" y="527303"/>
            <a:ext cx="6946132"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パターン①　“ゲスト様に完全セルフで事前登録を行って貰う場合”</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13" name="テキスト ボックス 12">
            <a:extLst>
              <a:ext uri="{FF2B5EF4-FFF2-40B4-BE49-F238E27FC236}">
                <a16:creationId xmlns:a16="http://schemas.microsoft.com/office/drawing/2014/main" id="{70F483BD-7BAB-E5E6-74C6-2C78DA403525}"/>
              </a:ext>
            </a:extLst>
          </p:cNvPr>
          <p:cNvSpPr txBox="1"/>
          <p:nvPr/>
        </p:nvSpPr>
        <p:spPr>
          <a:xfrm>
            <a:off x="5986777" y="1033349"/>
            <a:ext cx="5644494" cy="307777"/>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2.</a:t>
            </a:r>
            <a:r>
              <a:rPr lang="ja-JP" altLang="en-US" sz="1400" b="1" dirty="0">
                <a:latin typeface="游ゴシック" panose="020B0400000000000000" pitchFamily="50" charset="-128"/>
                <a:ea typeface="游ゴシック" panose="020B0400000000000000" pitchFamily="50" charset="-128"/>
              </a:rPr>
              <a:t>ログインし施設の一覧から“事前登録サイト</a:t>
            </a:r>
            <a:r>
              <a:rPr lang="en-US" altLang="ja-JP" sz="1400" b="1" dirty="0">
                <a:latin typeface="游ゴシック" panose="020B0400000000000000" pitchFamily="50" charset="-128"/>
                <a:ea typeface="游ゴシック" panose="020B0400000000000000" pitchFamily="50" charset="-128"/>
              </a:rPr>
              <a:t>URL</a:t>
            </a:r>
            <a:r>
              <a:rPr lang="ja-JP" altLang="en-US" sz="1400" b="1" dirty="0">
                <a:latin typeface="游ゴシック" panose="020B0400000000000000" pitchFamily="50" charset="-128"/>
                <a:ea typeface="游ゴシック" panose="020B0400000000000000" pitchFamily="50" charset="-128"/>
              </a:rPr>
              <a:t>をコピーします。</a:t>
            </a:r>
            <a:endParaRPr lang="en-US" altLang="ja-JP" sz="1400" b="1" dirty="0">
              <a:latin typeface="游ゴシック" panose="020B0400000000000000" pitchFamily="50" charset="-128"/>
              <a:ea typeface="游ゴシック" panose="020B0400000000000000" pitchFamily="50" charset="-128"/>
            </a:endParaRPr>
          </a:p>
        </p:txBody>
      </p:sp>
      <p:sp>
        <p:nvSpPr>
          <p:cNvPr id="20" name="吹き出し: 角を丸めた四角形 19">
            <a:extLst>
              <a:ext uri="{FF2B5EF4-FFF2-40B4-BE49-F238E27FC236}">
                <a16:creationId xmlns:a16="http://schemas.microsoft.com/office/drawing/2014/main" id="{E4CBE3AF-0250-29A2-09FF-E30BBA204785}"/>
              </a:ext>
            </a:extLst>
          </p:cNvPr>
          <p:cNvSpPr/>
          <p:nvPr/>
        </p:nvSpPr>
        <p:spPr>
          <a:xfrm>
            <a:off x="5986777" y="4218651"/>
            <a:ext cx="3689786" cy="1544305"/>
          </a:xfrm>
          <a:prstGeom prst="wedgeRoundRectCallout">
            <a:avLst>
              <a:gd name="adj1" fmla="val 60973"/>
              <a:gd name="adj2" fmla="val -66210"/>
              <a:gd name="adj3" fmla="val 16667"/>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処理 22">
            <a:extLst>
              <a:ext uri="{FF2B5EF4-FFF2-40B4-BE49-F238E27FC236}">
                <a16:creationId xmlns:a16="http://schemas.microsoft.com/office/drawing/2014/main" id="{5CF7F2D1-9BB2-5BB4-15E4-80CE806DEF50}"/>
              </a:ext>
            </a:extLst>
          </p:cNvPr>
          <p:cNvSpPr/>
          <p:nvPr/>
        </p:nvSpPr>
        <p:spPr>
          <a:xfrm>
            <a:off x="10443270" y="3881399"/>
            <a:ext cx="301920" cy="66848"/>
          </a:xfrm>
          <a:prstGeom prst="flowChart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91635956-E198-4798-F563-0EC593DE17A5}"/>
              </a:ext>
            </a:extLst>
          </p:cNvPr>
          <p:cNvPicPr>
            <a:picLocks noChangeAspect="1"/>
          </p:cNvPicPr>
          <p:nvPr/>
        </p:nvPicPr>
        <p:blipFill>
          <a:blip r:embed="rId4"/>
          <a:stretch>
            <a:fillRect/>
          </a:stretch>
        </p:blipFill>
        <p:spPr>
          <a:xfrm>
            <a:off x="605933" y="1613786"/>
            <a:ext cx="3776237" cy="2572004"/>
          </a:xfrm>
          <a:prstGeom prst="rect">
            <a:avLst/>
          </a:prstGeom>
        </p:spPr>
      </p:pic>
      <p:pic>
        <p:nvPicPr>
          <p:cNvPr id="25" name="図 24">
            <a:extLst>
              <a:ext uri="{FF2B5EF4-FFF2-40B4-BE49-F238E27FC236}">
                <a16:creationId xmlns:a16="http://schemas.microsoft.com/office/drawing/2014/main" id="{064DFD77-9988-80E7-2C20-FBAADE46EDAB}"/>
              </a:ext>
            </a:extLst>
          </p:cNvPr>
          <p:cNvPicPr>
            <a:picLocks noChangeAspect="1"/>
          </p:cNvPicPr>
          <p:nvPr/>
        </p:nvPicPr>
        <p:blipFill>
          <a:blip r:embed="rId5"/>
          <a:stretch>
            <a:fillRect/>
          </a:stretch>
        </p:blipFill>
        <p:spPr>
          <a:xfrm>
            <a:off x="6257925" y="4234035"/>
            <a:ext cx="3169844" cy="1505009"/>
          </a:xfrm>
          <a:prstGeom prst="rect">
            <a:avLst/>
          </a:prstGeom>
        </p:spPr>
      </p:pic>
      <p:sp>
        <p:nvSpPr>
          <p:cNvPr id="26" name="正方形/長方形 25">
            <a:extLst>
              <a:ext uri="{FF2B5EF4-FFF2-40B4-BE49-F238E27FC236}">
                <a16:creationId xmlns:a16="http://schemas.microsoft.com/office/drawing/2014/main" id="{6BC66BC9-0827-484F-86C2-4BA9E06EBE92}"/>
              </a:ext>
            </a:extLst>
          </p:cNvPr>
          <p:cNvSpPr/>
          <p:nvPr/>
        </p:nvSpPr>
        <p:spPr>
          <a:xfrm>
            <a:off x="6797142" y="5157628"/>
            <a:ext cx="1587149" cy="525711"/>
          </a:xfrm>
          <a:prstGeom prst="rect">
            <a:avLst/>
          </a:prstGeom>
          <a:solidFill>
            <a:schemeClr val="accent1">
              <a:alpha val="8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ローチャート: 処理 26">
            <a:extLst>
              <a:ext uri="{FF2B5EF4-FFF2-40B4-BE49-F238E27FC236}">
                <a16:creationId xmlns:a16="http://schemas.microsoft.com/office/drawing/2014/main" id="{BDE6E9F2-6A23-A761-6154-DD7D5A26A4DB}"/>
              </a:ext>
            </a:extLst>
          </p:cNvPr>
          <p:cNvSpPr/>
          <p:nvPr/>
        </p:nvSpPr>
        <p:spPr>
          <a:xfrm>
            <a:off x="7476445" y="5523975"/>
            <a:ext cx="710449" cy="145285"/>
          </a:xfrm>
          <a:prstGeom prst="flowChart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307DED65-9D08-721A-200C-4F29600F7188}"/>
              </a:ext>
            </a:extLst>
          </p:cNvPr>
          <p:cNvSpPr txBox="1"/>
          <p:nvPr/>
        </p:nvSpPr>
        <p:spPr>
          <a:xfrm>
            <a:off x="6035344" y="5909876"/>
            <a:ext cx="5747086" cy="523220"/>
          </a:xfrm>
          <a:prstGeom prst="rect">
            <a:avLst/>
          </a:prstGeom>
          <a:noFill/>
        </p:spPr>
        <p:txBody>
          <a:bodyPr wrap="none" rtlCol="0">
            <a:spAutoFit/>
          </a:bodyPr>
          <a:lstStyle/>
          <a:p>
            <a:r>
              <a:rPr lang="ja-JP" altLang="en-US" sz="1400" b="1" dirty="0">
                <a:solidFill>
                  <a:srgbClr val="FF0000"/>
                </a:solidFill>
                <a:latin typeface="游ゴシック" panose="020B0400000000000000" pitchFamily="50" charset="-128"/>
                <a:ea typeface="游ゴシック" panose="020B0400000000000000" pitchFamily="50" charset="-128"/>
              </a:rPr>
              <a:t>＊施設</a:t>
            </a:r>
            <a:r>
              <a:rPr lang="en-US" altLang="ja-JP" sz="1400" b="1" dirty="0">
                <a:solidFill>
                  <a:srgbClr val="FF0000"/>
                </a:solidFill>
                <a:latin typeface="游ゴシック" panose="020B0400000000000000" pitchFamily="50" charset="-128"/>
                <a:ea typeface="游ゴシック" panose="020B0400000000000000" pitchFamily="50" charset="-128"/>
              </a:rPr>
              <a:t>(</a:t>
            </a:r>
            <a:r>
              <a:rPr lang="ja-JP" altLang="en-US" sz="1400" b="1" dirty="0">
                <a:solidFill>
                  <a:srgbClr val="FF0000"/>
                </a:solidFill>
                <a:latin typeface="游ゴシック" panose="020B0400000000000000" pitchFamily="50" charset="-128"/>
                <a:ea typeface="游ゴシック" panose="020B0400000000000000" pitchFamily="50" charset="-128"/>
              </a:rPr>
              <a:t>ログイン</a:t>
            </a:r>
            <a:r>
              <a:rPr lang="en-US" altLang="ja-JP" sz="1400" b="1" dirty="0">
                <a:solidFill>
                  <a:srgbClr val="FF0000"/>
                </a:solidFill>
                <a:latin typeface="游ゴシック" panose="020B0400000000000000" pitchFamily="50" charset="-128"/>
                <a:ea typeface="游ゴシック" panose="020B0400000000000000" pitchFamily="50" charset="-128"/>
              </a:rPr>
              <a:t>ID)</a:t>
            </a:r>
            <a:r>
              <a:rPr lang="ja-JP" altLang="en-US" sz="1400" b="1" dirty="0">
                <a:solidFill>
                  <a:srgbClr val="FF0000"/>
                </a:solidFill>
                <a:latin typeface="游ゴシック" panose="020B0400000000000000" pitchFamily="50" charset="-128"/>
                <a:ea typeface="游ゴシック" panose="020B0400000000000000" pitchFamily="50" charset="-128"/>
              </a:rPr>
              <a:t>ごとに</a:t>
            </a:r>
            <a:r>
              <a:rPr lang="en-US" altLang="ja-JP" sz="1400" b="1" dirty="0">
                <a:solidFill>
                  <a:srgbClr val="FF0000"/>
                </a:solidFill>
                <a:latin typeface="游ゴシック" panose="020B0400000000000000" pitchFamily="50" charset="-128"/>
                <a:ea typeface="游ゴシック" panose="020B0400000000000000" pitchFamily="50" charset="-128"/>
              </a:rPr>
              <a:t>URL</a:t>
            </a:r>
            <a:r>
              <a:rPr lang="ja-JP" altLang="en-US" sz="1400" b="1" dirty="0">
                <a:solidFill>
                  <a:srgbClr val="FF0000"/>
                </a:solidFill>
                <a:latin typeface="游ゴシック" panose="020B0400000000000000" pitchFamily="50" charset="-128"/>
                <a:ea typeface="游ゴシック" panose="020B0400000000000000" pitchFamily="50" charset="-128"/>
              </a:rPr>
              <a:t>が違う為、対象の施設とは別の施設の</a:t>
            </a:r>
            <a:endParaRPr lang="en-US" altLang="ja-JP" sz="1400" b="1" dirty="0">
              <a:solidFill>
                <a:srgbClr val="FF0000"/>
              </a:solidFill>
              <a:latin typeface="游ゴシック" panose="020B0400000000000000" pitchFamily="50" charset="-128"/>
              <a:ea typeface="游ゴシック" panose="020B0400000000000000" pitchFamily="50"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　</a:t>
            </a:r>
            <a:r>
              <a:rPr lang="en-US" altLang="ja-JP" sz="1400" b="1" dirty="0">
                <a:solidFill>
                  <a:srgbClr val="FF0000"/>
                </a:solidFill>
                <a:latin typeface="游ゴシック" panose="020B0400000000000000" pitchFamily="50" charset="-128"/>
                <a:ea typeface="游ゴシック" panose="020B0400000000000000" pitchFamily="50" charset="-128"/>
              </a:rPr>
              <a:t>URL</a:t>
            </a:r>
            <a:r>
              <a:rPr lang="ja-JP" altLang="en-US" sz="1400" b="1" dirty="0">
                <a:solidFill>
                  <a:srgbClr val="FF0000"/>
                </a:solidFill>
                <a:latin typeface="游ゴシック" panose="020B0400000000000000" pitchFamily="50" charset="-128"/>
                <a:ea typeface="游ゴシック" panose="020B0400000000000000" pitchFamily="50" charset="-128"/>
              </a:rPr>
              <a:t>をコピーしないようにご注意ください。</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BA21E0F9-CEC8-F980-AF57-0E1E3DD2B6BF}"/>
              </a:ext>
            </a:extLst>
          </p:cNvPr>
          <p:cNvSpPr txBox="1"/>
          <p:nvPr/>
        </p:nvSpPr>
        <p:spPr>
          <a:xfrm>
            <a:off x="11692358" y="6550223"/>
            <a:ext cx="516488"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.7</a:t>
            </a:r>
          </a:p>
        </p:txBody>
      </p:sp>
    </p:spTree>
    <p:extLst>
      <p:ext uri="{BB962C8B-B14F-4D97-AF65-F5344CB8AC3E}">
        <p14:creationId xmlns:p14="http://schemas.microsoft.com/office/powerpoint/2010/main" val="378790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42E57-AD1A-FCC4-27DB-698C62D0C0A9}"/>
            </a:ext>
          </a:extLst>
        </p:cNvPr>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BEA6F015-5250-5CEE-B422-72B0ACF9A1EE}"/>
              </a:ext>
            </a:extLst>
          </p:cNvPr>
          <p:cNvCxnSpPr>
            <a:cxnSpLocks/>
          </p:cNvCxnSpPr>
          <p:nvPr/>
        </p:nvCxnSpPr>
        <p:spPr>
          <a:xfrm>
            <a:off x="238087" y="413633"/>
            <a:ext cx="1127248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1FB2C9D8-3868-BF04-2741-D11C8F31F3A4}"/>
              </a:ext>
            </a:extLst>
          </p:cNvPr>
          <p:cNvSpPr txBox="1"/>
          <p:nvPr/>
        </p:nvSpPr>
        <p:spPr>
          <a:xfrm>
            <a:off x="136486" y="75079"/>
            <a:ext cx="5638082" cy="338554"/>
          </a:xfrm>
          <a:prstGeom prst="rect">
            <a:avLst/>
          </a:prstGeom>
          <a:noFill/>
          <a:effectLst/>
        </p:spPr>
        <p:txBody>
          <a:bodyPr wrap="none" rtlCol="0">
            <a:spAutoFit/>
          </a:bodyPr>
          <a:lstStyle/>
          <a:p>
            <a:r>
              <a:rPr lang="ja-JP" altLang="en-US" sz="1600" b="1" spc="100" dirty="0">
                <a:solidFill>
                  <a:schemeClr val="tx2"/>
                </a:solidFill>
                <a:latin typeface="Yu Gothic" panose="020B0400000000000000" pitchFamily="34" charset="-128"/>
                <a:ea typeface="Yu Gothic" panose="020B0400000000000000" pitchFamily="34" charset="-128"/>
                <a:cs typeface="Futura Medium" panose="020B0602020204020303" pitchFamily="34" charset="-79"/>
              </a:rPr>
              <a:t>オプション“事前登録機能”の操作方法　～パターン①～</a:t>
            </a:r>
          </a:p>
        </p:txBody>
      </p:sp>
      <p:sp>
        <p:nvSpPr>
          <p:cNvPr id="2" name="テキスト ボックス 1">
            <a:extLst>
              <a:ext uri="{FF2B5EF4-FFF2-40B4-BE49-F238E27FC236}">
                <a16:creationId xmlns:a16="http://schemas.microsoft.com/office/drawing/2014/main" id="{530996A3-BEDC-56F2-58D7-CA28796AFBEA}"/>
              </a:ext>
            </a:extLst>
          </p:cNvPr>
          <p:cNvSpPr txBox="1"/>
          <p:nvPr/>
        </p:nvSpPr>
        <p:spPr>
          <a:xfrm>
            <a:off x="6907646" y="1182905"/>
            <a:ext cx="5200463" cy="738664"/>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4.</a:t>
            </a:r>
            <a:r>
              <a:rPr lang="ja-JP" altLang="en-US" sz="1400" b="1" dirty="0">
                <a:latin typeface="游ゴシック" panose="020B0400000000000000" pitchFamily="50" charset="-128"/>
                <a:ea typeface="游ゴシック" panose="020B0400000000000000" pitchFamily="50" charset="-128"/>
              </a:rPr>
              <a:t>予約が確定後、ゲスト様に</a:t>
            </a:r>
            <a:r>
              <a:rPr lang="en-US" altLang="ja-JP" sz="1400" b="1" dirty="0">
                <a:latin typeface="游ゴシック" panose="020B0400000000000000" pitchFamily="50" charset="-128"/>
                <a:ea typeface="游ゴシック" panose="020B0400000000000000" pitchFamily="50" charset="-128"/>
              </a:rPr>
              <a:t>URL</a:t>
            </a:r>
            <a:r>
              <a:rPr lang="ja-JP" altLang="en-US" sz="1400" b="1" dirty="0">
                <a:latin typeface="游ゴシック" panose="020B0400000000000000" pitchFamily="50" charset="-128"/>
                <a:ea typeface="游ゴシック" panose="020B0400000000000000" pitchFamily="50" charset="-128"/>
              </a:rPr>
              <a:t>が自動的に転送されます。</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その後、ゲスト様ご自身にて</a:t>
            </a:r>
            <a:r>
              <a:rPr lang="en-US" altLang="ja-JP" sz="1400" b="1" dirty="0">
                <a:latin typeface="游ゴシック" panose="020B0400000000000000" pitchFamily="50" charset="-128"/>
                <a:ea typeface="游ゴシック" panose="020B0400000000000000" pitchFamily="50" charset="-128"/>
              </a:rPr>
              <a:t>URL</a:t>
            </a:r>
            <a:r>
              <a:rPr lang="ja-JP" altLang="en-US" sz="1400" b="1" dirty="0">
                <a:latin typeface="游ゴシック" panose="020B0400000000000000" pitchFamily="50" charset="-128"/>
                <a:ea typeface="游ゴシック" panose="020B0400000000000000" pitchFamily="50" charset="-128"/>
              </a:rPr>
              <a:t>をタップして事前登録</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サイトに入ります。</a:t>
            </a:r>
            <a:endParaRPr lang="en-US" altLang="ja-JP" sz="1400" b="1"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3DEEAFD5-1D40-18F2-0AD1-2F2787E1CDCD}"/>
              </a:ext>
            </a:extLst>
          </p:cNvPr>
          <p:cNvSpPr txBox="1"/>
          <p:nvPr/>
        </p:nvSpPr>
        <p:spPr>
          <a:xfrm>
            <a:off x="238087" y="527303"/>
            <a:ext cx="6946132" cy="407997"/>
          </a:xfrm>
          <a:prstGeom prst="rect">
            <a:avLst/>
          </a:prstGeom>
          <a:noFill/>
          <a:effectLst/>
        </p:spPr>
        <p:txBody>
          <a:bodyPr wrap="none" rtlCol="0">
            <a:spAutoFit/>
          </a:bodyPr>
          <a:lstStyle/>
          <a:p>
            <a:pPr>
              <a:lnSpc>
                <a:spcPct val="140000"/>
              </a:lnSpc>
              <a:spcBef>
                <a:spcPts val="1000"/>
              </a:spcBef>
            </a:pPr>
            <a:r>
              <a:rPr lang="ja-JP" altLang="en-US"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rPr>
              <a:t>パターン①　“ゲスト様に完全セルフで事前登録を行って貰う場合”</a:t>
            </a:r>
            <a:endParaRPr lang="en-US" altLang="ja-JP" sz="1600" b="1" spc="100" dirty="0">
              <a:solidFill>
                <a:schemeClr val="accent1"/>
              </a:solidFill>
              <a:latin typeface="Yu Gothic" panose="020B0400000000000000" pitchFamily="34" charset="-128"/>
              <a:ea typeface="Yu Gothic" panose="020B0400000000000000" pitchFamily="34" charset="-128"/>
              <a:cs typeface="Futura Medium" panose="020B0602020204020303" pitchFamily="34" charset="-79"/>
            </a:endParaRPr>
          </a:p>
        </p:txBody>
      </p:sp>
      <p:sp>
        <p:nvSpPr>
          <p:cNvPr id="13" name="テキスト ボックス 12">
            <a:extLst>
              <a:ext uri="{FF2B5EF4-FFF2-40B4-BE49-F238E27FC236}">
                <a16:creationId xmlns:a16="http://schemas.microsoft.com/office/drawing/2014/main" id="{A46B7629-5842-A779-92C7-4B22B9CA070B}"/>
              </a:ext>
            </a:extLst>
          </p:cNvPr>
          <p:cNvSpPr txBox="1"/>
          <p:nvPr/>
        </p:nvSpPr>
        <p:spPr>
          <a:xfrm>
            <a:off x="284122" y="1191459"/>
            <a:ext cx="5184433" cy="523220"/>
          </a:xfrm>
          <a:prstGeom prst="rect">
            <a:avLst/>
          </a:prstGeom>
          <a:noFill/>
        </p:spPr>
        <p:txBody>
          <a:bodyPr wrap="none" rtlCol="0">
            <a:spAutoFit/>
          </a:bodyPr>
          <a:lstStyle/>
          <a:p>
            <a:r>
              <a:rPr lang="en-US" altLang="ja-JP" sz="1400" b="1" dirty="0">
                <a:latin typeface="游ゴシック" panose="020B0400000000000000" pitchFamily="50" charset="-128"/>
                <a:ea typeface="游ゴシック" panose="020B0400000000000000" pitchFamily="50" charset="-128"/>
              </a:rPr>
              <a:t>3.</a:t>
            </a:r>
            <a:r>
              <a:rPr lang="ja-JP" altLang="en-US" sz="1400" b="1" dirty="0">
                <a:latin typeface="游ゴシック" panose="020B0400000000000000" pitchFamily="50" charset="-128"/>
                <a:ea typeface="游ゴシック" panose="020B0400000000000000" pitchFamily="50" charset="-128"/>
              </a:rPr>
              <a:t>ご利用中の予約サイトへ、予約が確定後に宿泊者様へ自動で</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送られるメール内に</a:t>
            </a:r>
            <a:r>
              <a:rPr lang="en-US" altLang="ja-JP" sz="1400" b="1" dirty="0">
                <a:latin typeface="游ゴシック" panose="020B0400000000000000" pitchFamily="50" charset="-128"/>
                <a:ea typeface="游ゴシック" panose="020B0400000000000000" pitchFamily="50" charset="-128"/>
              </a:rPr>
              <a:t>URL</a:t>
            </a:r>
            <a:r>
              <a:rPr lang="ja-JP" altLang="en-US" sz="1400" b="1" dirty="0">
                <a:latin typeface="游ゴシック" panose="020B0400000000000000" pitchFamily="50" charset="-128"/>
                <a:ea typeface="游ゴシック" panose="020B0400000000000000" pitchFamily="50" charset="-128"/>
              </a:rPr>
              <a:t>が記載される様に設定します。</a:t>
            </a:r>
            <a:endParaRPr lang="en-US" altLang="ja-JP" sz="1400" b="1" dirty="0">
              <a:latin typeface="游ゴシック" panose="020B0400000000000000" pitchFamily="50" charset="-128"/>
              <a:ea typeface="游ゴシック" panose="020B0400000000000000" pitchFamily="50" charset="-128"/>
            </a:endParaRPr>
          </a:p>
        </p:txBody>
      </p:sp>
      <p:grpSp>
        <p:nvGrpSpPr>
          <p:cNvPr id="17" name="グループ化 16">
            <a:extLst>
              <a:ext uri="{FF2B5EF4-FFF2-40B4-BE49-F238E27FC236}">
                <a16:creationId xmlns:a16="http://schemas.microsoft.com/office/drawing/2014/main" id="{431B1F2D-1B81-EB75-045C-74CCEB76EFD3}"/>
              </a:ext>
            </a:extLst>
          </p:cNvPr>
          <p:cNvGrpSpPr/>
          <p:nvPr/>
        </p:nvGrpSpPr>
        <p:grpSpPr>
          <a:xfrm>
            <a:off x="1030643" y="2856934"/>
            <a:ext cx="703467" cy="1328491"/>
            <a:chOff x="1158734" y="2842054"/>
            <a:chExt cx="458683" cy="916114"/>
          </a:xfrm>
          <a:solidFill>
            <a:schemeClr val="tx1">
              <a:lumMod val="50000"/>
              <a:lumOff val="50000"/>
            </a:schemeClr>
          </a:solidFill>
        </p:grpSpPr>
        <p:sp>
          <p:nvSpPr>
            <p:cNvPr id="18" name="楕円 17">
              <a:extLst>
                <a:ext uri="{FF2B5EF4-FFF2-40B4-BE49-F238E27FC236}">
                  <a16:creationId xmlns:a16="http://schemas.microsoft.com/office/drawing/2014/main" id="{6B19AA84-9EC7-CEAC-C5E1-4171DE950833}"/>
                </a:ext>
              </a:extLst>
            </p:cNvPr>
            <p:cNvSpPr/>
            <p:nvPr/>
          </p:nvSpPr>
          <p:spPr>
            <a:xfrm>
              <a:off x="1160168" y="2842054"/>
              <a:ext cx="455816" cy="4558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二等辺三角形 18">
              <a:extLst>
                <a:ext uri="{FF2B5EF4-FFF2-40B4-BE49-F238E27FC236}">
                  <a16:creationId xmlns:a16="http://schemas.microsoft.com/office/drawing/2014/main" id="{78BC4287-D0C9-418B-717B-616135D6C64C}"/>
                </a:ext>
              </a:extLst>
            </p:cNvPr>
            <p:cNvSpPr/>
            <p:nvPr/>
          </p:nvSpPr>
          <p:spPr>
            <a:xfrm>
              <a:off x="1158734" y="2967335"/>
              <a:ext cx="458683" cy="79083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1" name="グループ化 20">
            <a:extLst>
              <a:ext uri="{FF2B5EF4-FFF2-40B4-BE49-F238E27FC236}">
                <a16:creationId xmlns:a16="http://schemas.microsoft.com/office/drawing/2014/main" id="{3B818D38-848B-4A9E-264E-C14060DC18EC}"/>
              </a:ext>
            </a:extLst>
          </p:cNvPr>
          <p:cNvGrpSpPr/>
          <p:nvPr/>
        </p:nvGrpSpPr>
        <p:grpSpPr>
          <a:xfrm>
            <a:off x="10366850" y="3040149"/>
            <a:ext cx="745817" cy="1248879"/>
            <a:chOff x="1158734" y="2842054"/>
            <a:chExt cx="458683" cy="916114"/>
          </a:xfrm>
          <a:solidFill>
            <a:schemeClr val="tx1">
              <a:lumMod val="50000"/>
              <a:lumOff val="50000"/>
            </a:schemeClr>
          </a:solidFill>
        </p:grpSpPr>
        <p:sp>
          <p:nvSpPr>
            <p:cNvPr id="22" name="楕円 21">
              <a:extLst>
                <a:ext uri="{FF2B5EF4-FFF2-40B4-BE49-F238E27FC236}">
                  <a16:creationId xmlns:a16="http://schemas.microsoft.com/office/drawing/2014/main" id="{7AA44668-8824-0ECE-D2C2-9FFD88B14763}"/>
                </a:ext>
              </a:extLst>
            </p:cNvPr>
            <p:cNvSpPr/>
            <p:nvPr/>
          </p:nvSpPr>
          <p:spPr>
            <a:xfrm>
              <a:off x="1160168" y="2842054"/>
              <a:ext cx="455816" cy="4558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二等辺三角形 22">
              <a:extLst>
                <a:ext uri="{FF2B5EF4-FFF2-40B4-BE49-F238E27FC236}">
                  <a16:creationId xmlns:a16="http://schemas.microsoft.com/office/drawing/2014/main" id="{F62D042B-42BB-3B84-21DB-70171A302748}"/>
                </a:ext>
              </a:extLst>
            </p:cNvPr>
            <p:cNvSpPr/>
            <p:nvPr/>
          </p:nvSpPr>
          <p:spPr>
            <a:xfrm>
              <a:off x="1158734" y="2967335"/>
              <a:ext cx="458683" cy="79083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4" name="グループ化 33">
            <a:extLst>
              <a:ext uri="{FF2B5EF4-FFF2-40B4-BE49-F238E27FC236}">
                <a16:creationId xmlns:a16="http://schemas.microsoft.com/office/drawing/2014/main" id="{4143A6A9-2627-9DF3-77AE-8BF34F9B9C48}"/>
              </a:ext>
            </a:extLst>
          </p:cNvPr>
          <p:cNvGrpSpPr/>
          <p:nvPr/>
        </p:nvGrpSpPr>
        <p:grpSpPr>
          <a:xfrm>
            <a:off x="4113334" y="2120564"/>
            <a:ext cx="3121237" cy="3088048"/>
            <a:chOff x="3580427" y="1993519"/>
            <a:chExt cx="2036836" cy="2036837"/>
          </a:xfrm>
        </p:grpSpPr>
        <p:pic>
          <p:nvPicPr>
            <p:cNvPr id="32" name="図 31" descr="グラフィカル ユーザー インターフェイス が含まれている画像&#10;&#10;AI 生成コンテンツは誤りを含む可能性があります。">
              <a:extLst>
                <a:ext uri="{FF2B5EF4-FFF2-40B4-BE49-F238E27FC236}">
                  <a16:creationId xmlns:a16="http://schemas.microsoft.com/office/drawing/2014/main" id="{FFB8A1DF-AC19-B437-38E9-E9311B742D18}"/>
                </a:ext>
              </a:extLst>
            </p:cNvPr>
            <p:cNvPicPr>
              <a:picLocks noChangeAspect="1"/>
            </p:cNvPicPr>
            <p:nvPr/>
          </p:nvPicPr>
          <p:blipFill>
            <a:blip r:embed="rId3"/>
            <a:stretch>
              <a:fillRect/>
            </a:stretch>
          </p:blipFill>
          <p:spPr>
            <a:xfrm>
              <a:off x="3580427" y="1993520"/>
              <a:ext cx="2036836" cy="2036836"/>
            </a:xfrm>
            <a:prstGeom prst="rect">
              <a:avLst/>
            </a:prstGeom>
          </p:spPr>
        </p:pic>
        <p:sp>
          <p:nvSpPr>
            <p:cNvPr id="33" name="フローチャート: 処理 32">
              <a:extLst>
                <a:ext uri="{FF2B5EF4-FFF2-40B4-BE49-F238E27FC236}">
                  <a16:creationId xmlns:a16="http://schemas.microsoft.com/office/drawing/2014/main" id="{E8085F3B-5162-389D-0D70-AAA68F483C5C}"/>
                </a:ext>
              </a:extLst>
            </p:cNvPr>
            <p:cNvSpPr/>
            <p:nvPr/>
          </p:nvSpPr>
          <p:spPr>
            <a:xfrm>
              <a:off x="3841899" y="1993519"/>
              <a:ext cx="1513892" cy="336955"/>
            </a:xfrm>
            <a:prstGeom prst="flowChartProcess">
              <a:avLst/>
            </a:prstGeom>
            <a:solidFill>
              <a:srgbClr val="F8F8F9"/>
            </a:solidFill>
            <a:ln>
              <a:solidFill>
                <a:srgbClr val="F8F8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8" name="テキスト ボックス 37">
            <a:extLst>
              <a:ext uri="{FF2B5EF4-FFF2-40B4-BE49-F238E27FC236}">
                <a16:creationId xmlns:a16="http://schemas.microsoft.com/office/drawing/2014/main" id="{A03D3842-E9AE-FCC3-ADC5-8B37302FDCBD}"/>
              </a:ext>
            </a:extLst>
          </p:cNvPr>
          <p:cNvSpPr txBox="1"/>
          <p:nvPr/>
        </p:nvSpPr>
        <p:spPr>
          <a:xfrm>
            <a:off x="930970" y="4278071"/>
            <a:ext cx="902811" cy="307777"/>
          </a:xfrm>
          <a:prstGeom prst="rect">
            <a:avLst/>
          </a:prstGeom>
          <a:noFill/>
        </p:spPr>
        <p:txBody>
          <a:bodyPr wrap="none" rtlCol="0">
            <a:spAutoFit/>
          </a:bodyPr>
          <a:lstStyle/>
          <a:p>
            <a:r>
              <a:rPr lang="ja-JP" altLang="en-US" sz="1400" b="1" dirty="0">
                <a:solidFill>
                  <a:srgbClr val="005292"/>
                </a:solidFill>
                <a:latin typeface="游ゴシック" panose="020B0400000000000000" pitchFamily="50" charset="-128"/>
                <a:ea typeface="游ゴシック" panose="020B0400000000000000" pitchFamily="50" charset="-128"/>
              </a:rPr>
              <a:t>ホスト様</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sp>
        <p:nvSpPr>
          <p:cNvPr id="39" name="テキスト ボックス 38">
            <a:extLst>
              <a:ext uri="{FF2B5EF4-FFF2-40B4-BE49-F238E27FC236}">
                <a16:creationId xmlns:a16="http://schemas.microsoft.com/office/drawing/2014/main" id="{167DE327-D411-8825-533F-41F6EE860537}"/>
              </a:ext>
            </a:extLst>
          </p:cNvPr>
          <p:cNvSpPr txBox="1"/>
          <p:nvPr/>
        </p:nvSpPr>
        <p:spPr>
          <a:xfrm>
            <a:off x="10288352" y="4459815"/>
            <a:ext cx="902811" cy="307777"/>
          </a:xfrm>
          <a:prstGeom prst="rect">
            <a:avLst/>
          </a:prstGeom>
          <a:noFill/>
        </p:spPr>
        <p:txBody>
          <a:bodyPr wrap="none" rtlCol="0">
            <a:spAutoFit/>
          </a:bodyPr>
          <a:lstStyle/>
          <a:p>
            <a:r>
              <a:rPr lang="ja-JP" altLang="en-US" sz="1400" b="1" dirty="0">
                <a:solidFill>
                  <a:srgbClr val="005292"/>
                </a:solidFill>
                <a:latin typeface="游ゴシック" panose="020B0400000000000000" pitchFamily="50" charset="-128"/>
                <a:ea typeface="游ゴシック" panose="020B0400000000000000" pitchFamily="50" charset="-128"/>
              </a:rPr>
              <a:t>ゲスト様</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id="{37BD4366-3443-05E1-9CEE-5A36A41EB55F}"/>
              </a:ext>
            </a:extLst>
          </p:cNvPr>
          <p:cNvSpPr txBox="1"/>
          <p:nvPr/>
        </p:nvSpPr>
        <p:spPr>
          <a:xfrm>
            <a:off x="7528153" y="3289087"/>
            <a:ext cx="1996059" cy="307777"/>
          </a:xfrm>
          <a:prstGeom prst="rect">
            <a:avLst/>
          </a:prstGeom>
          <a:noFill/>
        </p:spPr>
        <p:txBody>
          <a:bodyPr wrap="none" rtlCol="0">
            <a:spAutoFit/>
          </a:bodyPr>
          <a:lstStyle/>
          <a:p>
            <a:r>
              <a:rPr lang="ja-JP" altLang="en-US" sz="1400" b="1" dirty="0">
                <a:solidFill>
                  <a:srgbClr val="005292"/>
                </a:solidFill>
                <a:latin typeface="游ゴシック" panose="020B0400000000000000" pitchFamily="50" charset="-128"/>
                <a:ea typeface="游ゴシック" panose="020B0400000000000000" pitchFamily="50" charset="-128"/>
              </a:rPr>
              <a:t>自動で</a:t>
            </a:r>
            <a:r>
              <a:rPr lang="en-US" altLang="ja-JP" sz="1400" b="1" dirty="0">
                <a:solidFill>
                  <a:srgbClr val="005292"/>
                </a:solidFill>
                <a:latin typeface="游ゴシック" panose="020B0400000000000000" pitchFamily="50" charset="-128"/>
                <a:ea typeface="游ゴシック" panose="020B0400000000000000" pitchFamily="50" charset="-128"/>
              </a:rPr>
              <a:t>URL</a:t>
            </a:r>
            <a:r>
              <a:rPr lang="ja-JP" altLang="en-US" sz="1400" b="1" dirty="0">
                <a:solidFill>
                  <a:srgbClr val="005292"/>
                </a:solidFill>
                <a:latin typeface="游ゴシック" panose="020B0400000000000000" pitchFamily="50" charset="-128"/>
                <a:ea typeface="游ゴシック" panose="020B0400000000000000" pitchFamily="50" charset="-128"/>
              </a:rPr>
              <a:t>が送られる</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sp>
        <p:nvSpPr>
          <p:cNvPr id="42" name="テキスト ボックス 41">
            <a:extLst>
              <a:ext uri="{FF2B5EF4-FFF2-40B4-BE49-F238E27FC236}">
                <a16:creationId xmlns:a16="http://schemas.microsoft.com/office/drawing/2014/main" id="{77778D3A-A593-D3AE-7412-314013E17325}"/>
              </a:ext>
            </a:extLst>
          </p:cNvPr>
          <p:cNvSpPr txBox="1"/>
          <p:nvPr/>
        </p:nvSpPr>
        <p:spPr>
          <a:xfrm>
            <a:off x="2406338" y="3517930"/>
            <a:ext cx="1098378" cy="307777"/>
          </a:xfrm>
          <a:prstGeom prst="rect">
            <a:avLst/>
          </a:prstGeom>
          <a:noFill/>
        </p:spPr>
        <p:txBody>
          <a:bodyPr wrap="none" rtlCol="0">
            <a:spAutoFit/>
          </a:bodyPr>
          <a:lstStyle/>
          <a:p>
            <a:r>
              <a:rPr lang="en-US" altLang="ja-JP" sz="1400" b="1" dirty="0">
                <a:solidFill>
                  <a:srgbClr val="005292"/>
                </a:solidFill>
                <a:latin typeface="游ゴシック" panose="020B0400000000000000" pitchFamily="50" charset="-128"/>
                <a:ea typeface="游ゴシック" panose="020B0400000000000000" pitchFamily="50" charset="-128"/>
              </a:rPr>
              <a:t>URL</a:t>
            </a:r>
            <a:r>
              <a:rPr lang="ja-JP" altLang="en-US" sz="1400" b="1" dirty="0">
                <a:solidFill>
                  <a:srgbClr val="005292"/>
                </a:solidFill>
                <a:latin typeface="游ゴシック" panose="020B0400000000000000" pitchFamily="50" charset="-128"/>
                <a:ea typeface="游ゴシック" panose="020B0400000000000000" pitchFamily="50" charset="-128"/>
              </a:rPr>
              <a:t>の記載</a:t>
            </a:r>
            <a:endParaRPr lang="en-US" altLang="ja-JP" sz="1400" b="1" dirty="0">
              <a:solidFill>
                <a:srgbClr val="005292"/>
              </a:solidFill>
              <a:latin typeface="游ゴシック" panose="020B0400000000000000" pitchFamily="50" charset="-128"/>
              <a:ea typeface="游ゴシック" panose="020B0400000000000000" pitchFamily="50" charset="-128"/>
            </a:endParaRPr>
          </a:p>
        </p:txBody>
      </p:sp>
      <p:grpSp>
        <p:nvGrpSpPr>
          <p:cNvPr id="47" name="グループ化 46">
            <a:extLst>
              <a:ext uri="{FF2B5EF4-FFF2-40B4-BE49-F238E27FC236}">
                <a16:creationId xmlns:a16="http://schemas.microsoft.com/office/drawing/2014/main" id="{815A4790-34CA-EF44-5B6D-02FEA849B890}"/>
              </a:ext>
            </a:extLst>
          </p:cNvPr>
          <p:cNvGrpSpPr/>
          <p:nvPr/>
        </p:nvGrpSpPr>
        <p:grpSpPr>
          <a:xfrm>
            <a:off x="2269557" y="3920005"/>
            <a:ext cx="1550194" cy="164125"/>
            <a:chOff x="3743594" y="1233183"/>
            <a:chExt cx="1550194" cy="164125"/>
          </a:xfrm>
        </p:grpSpPr>
        <p:sp>
          <p:nvSpPr>
            <p:cNvPr id="48" name="Line 2">
              <a:extLst>
                <a:ext uri="{FF2B5EF4-FFF2-40B4-BE49-F238E27FC236}">
                  <a16:creationId xmlns:a16="http://schemas.microsoft.com/office/drawing/2014/main" id="{FEEFD4D7-8FEF-D8B7-FCA9-8BF3758C1423}"/>
                </a:ext>
              </a:extLst>
            </p:cNvPr>
            <p:cNvSpPr>
              <a:spLocks noChangeShapeType="1"/>
            </p:cNvSpPr>
            <p:nvPr/>
          </p:nvSpPr>
          <p:spPr bwMode="auto">
            <a:xfrm>
              <a:off x="3743594" y="1315246"/>
              <a:ext cx="1471501" cy="0"/>
            </a:xfrm>
            <a:prstGeom prst="line">
              <a:avLst/>
            </a:prstGeom>
            <a:noFill/>
            <a:ln w="19050">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三角形 332">
              <a:extLst>
                <a:ext uri="{FF2B5EF4-FFF2-40B4-BE49-F238E27FC236}">
                  <a16:creationId xmlns:a16="http://schemas.microsoft.com/office/drawing/2014/main" id="{61387120-3193-82B8-5DBA-3580C4FF35BB}"/>
                </a:ext>
              </a:extLst>
            </p:cNvPr>
            <p:cNvSpPr/>
            <p:nvPr/>
          </p:nvSpPr>
          <p:spPr>
            <a:xfrm rot="5400000">
              <a:off x="5140982" y="1244502"/>
              <a:ext cx="164125" cy="141487"/>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4FA832FF-0C66-718D-D802-13CFA99A1793}"/>
              </a:ext>
            </a:extLst>
          </p:cNvPr>
          <p:cNvGrpSpPr/>
          <p:nvPr/>
        </p:nvGrpSpPr>
        <p:grpSpPr>
          <a:xfrm>
            <a:off x="7831886" y="3825707"/>
            <a:ext cx="1550194" cy="164125"/>
            <a:chOff x="3743594" y="1233183"/>
            <a:chExt cx="1550194" cy="164125"/>
          </a:xfrm>
        </p:grpSpPr>
        <p:sp>
          <p:nvSpPr>
            <p:cNvPr id="51" name="Line 2">
              <a:extLst>
                <a:ext uri="{FF2B5EF4-FFF2-40B4-BE49-F238E27FC236}">
                  <a16:creationId xmlns:a16="http://schemas.microsoft.com/office/drawing/2014/main" id="{15E4C6C2-2EC8-3EB5-8FAF-FB0830222B77}"/>
                </a:ext>
              </a:extLst>
            </p:cNvPr>
            <p:cNvSpPr>
              <a:spLocks noChangeShapeType="1"/>
            </p:cNvSpPr>
            <p:nvPr/>
          </p:nvSpPr>
          <p:spPr bwMode="auto">
            <a:xfrm>
              <a:off x="3743594" y="1315246"/>
              <a:ext cx="1471501" cy="0"/>
            </a:xfrm>
            <a:prstGeom prst="line">
              <a:avLst/>
            </a:prstGeom>
            <a:noFill/>
            <a:ln w="19050">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三角形 332">
              <a:extLst>
                <a:ext uri="{FF2B5EF4-FFF2-40B4-BE49-F238E27FC236}">
                  <a16:creationId xmlns:a16="http://schemas.microsoft.com/office/drawing/2014/main" id="{AB0DD1D9-3EA4-7F4D-FC7E-C329595BCEC1}"/>
                </a:ext>
              </a:extLst>
            </p:cNvPr>
            <p:cNvSpPr/>
            <p:nvPr/>
          </p:nvSpPr>
          <p:spPr>
            <a:xfrm rot="5400000">
              <a:off x="5140982" y="1244502"/>
              <a:ext cx="164125" cy="141487"/>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5DE5D79F-497E-F4ED-CADE-6714B22E975D}"/>
              </a:ext>
            </a:extLst>
          </p:cNvPr>
          <p:cNvSpPr txBox="1"/>
          <p:nvPr/>
        </p:nvSpPr>
        <p:spPr>
          <a:xfrm>
            <a:off x="11692358" y="6550223"/>
            <a:ext cx="516488" cy="307777"/>
          </a:xfrm>
          <a:prstGeom prst="rect">
            <a:avLst/>
          </a:prstGeom>
          <a:noFill/>
        </p:spPr>
        <p:txBody>
          <a:bodyPr wrap="none" rtlCol="0">
            <a:spAutoFit/>
          </a:bodyPr>
          <a:lstStyle/>
          <a:p>
            <a:r>
              <a:rPr lang="ja-JP" altLang="en-US" sz="1400" b="1" dirty="0">
                <a:latin typeface="游ゴシック" panose="020B0400000000000000" pitchFamily="50" charset="-128"/>
                <a:ea typeface="游ゴシック" panose="020B0400000000000000" pitchFamily="50" charset="-128"/>
              </a:rPr>
              <a:t>ｐ</a:t>
            </a:r>
            <a:r>
              <a:rPr lang="en-US" altLang="ja-JP" sz="1400" b="1" dirty="0">
                <a:latin typeface="游ゴシック" panose="020B0400000000000000" pitchFamily="50" charset="-128"/>
                <a:ea typeface="游ゴシック" panose="020B0400000000000000" pitchFamily="50" charset="-128"/>
              </a:rPr>
              <a:t>.8</a:t>
            </a:r>
          </a:p>
        </p:txBody>
      </p:sp>
    </p:spTree>
    <p:extLst>
      <p:ext uri="{BB962C8B-B14F-4D97-AF65-F5344CB8AC3E}">
        <p14:creationId xmlns:p14="http://schemas.microsoft.com/office/powerpoint/2010/main" val="2410790137"/>
      </p:ext>
    </p:extLst>
  </p:cSld>
  <p:clrMapOvr>
    <a:masterClrMapping/>
  </p:clrMapOvr>
</p:sld>
</file>

<file path=ppt/theme/theme1.xml><?xml version="1.0" encoding="utf-8"?>
<a:theme xmlns:a="http://schemas.openxmlformats.org/drawingml/2006/main" name="1_デザインの設定">
  <a:themeElements>
    <a:clrScheme name="コモン資料用">
      <a:dk1>
        <a:srgbClr val="3F3F3F"/>
      </a:dk1>
      <a:lt1>
        <a:sysClr val="window" lastClr="FFFFFF"/>
      </a:lt1>
      <a:dk2>
        <a:srgbClr val="44546A"/>
      </a:dk2>
      <a:lt2>
        <a:srgbClr val="E7E6E6"/>
      </a:lt2>
      <a:accent1>
        <a:srgbClr val="005292"/>
      </a:accent1>
      <a:accent2>
        <a:srgbClr val="B4C6E7"/>
      </a:accent2>
      <a:accent3>
        <a:srgbClr val="A5A5A5"/>
      </a:accent3>
      <a:accent4>
        <a:srgbClr val="C5E0B3"/>
      </a:accent4>
      <a:accent5>
        <a:srgbClr val="5B9BD5"/>
      </a:accent5>
      <a:accent6>
        <a:srgbClr val="70AD47"/>
      </a:accent6>
      <a:hlink>
        <a:srgbClr val="0563C1"/>
      </a:hlink>
      <a:folHlink>
        <a:srgbClr val="954F72"/>
      </a:folHlink>
    </a:clrScheme>
    <a:fontScheme name="ユーザー定義 1">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860884F5F1E074DBD4B7F017FFA2F26" ma:contentTypeVersion="12" ma:contentTypeDescription="新しいドキュメントを作成します。" ma:contentTypeScope="" ma:versionID="b7cdb8e3feb3e3dbcaf98486fb79745a">
  <xsd:schema xmlns:xsd="http://www.w3.org/2001/XMLSchema" xmlns:xs="http://www.w3.org/2001/XMLSchema" xmlns:p="http://schemas.microsoft.com/office/2006/metadata/properties" xmlns:ns2="cda7859b-5974-4519-9b00-484b818a1a54" xmlns:ns3="1ff7c8f1-6d9d-44c1-8d0f-726065dd215d" targetNamespace="http://schemas.microsoft.com/office/2006/metadata/properties" ma:root="true" ma:fieldsID="8579a01580818a05028ad8e60c3290f0" ns2:_="" ns3:_="">
    <xsd:import namespace="cda7859b-5974-4519-9b00-484b818a1a54"/>
    <xsd:import namespace="1ff7c8f1-6d9d-44c1-8d0f-726065dd215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7859b-5974-4519-9b00-484b818a1a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a6641e41-3dda-4bfa-a56c-4c1f3349dca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f7c8f1-6d9d-44c1-8d0f-726065dd215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3d9abce-f9b8-46b3-9a41-90730fd2afba}" ma:internalName="TaxCatchAll" ma:showField="CatchAllData" ma:web="1ff7c8f1-6d9d-44c1-8d0f-726065dd2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a7859b-5974-4519-9b00-484b818a1a54">
      <Terms xmlns="http://schemas.microsoft.com/office/infopath/2007/PartnerControls"/>
    </lcf76f155ced4ddcb4097134ff3c332f>
    <TaxCatchAll xmlns="1ff7c8f1-6d9d-44c1-8d0f-726065dd215d" xsi:nil="true"/>
  </documentManagement>
</p:properties>
</file>

<file path=customXml/itemProps1.xml><?xml version="1.0" encoding="utf-8"?>
<ds:datastoreItem xmlns:ds="http://schemas.openxmlformats.org/officeDocument/2006/customXml" ds:itemID="{813F3580-E108-4A1D-85F0-A5468B28C94E}">
  <ds:schemaRefs>
    <ds:schemaRef ds:uri="http://schemas.microsoft.com/sharepoint/v3/contenttype/forms"/>
  </ds:schemaRefs>
</ds:datastoreItem>
</file>

<file path=customXml/itemProps2.xml><?xml version="1.0" encoding="utf-8"?>
<ds:datastoreItem xmlns:ds="http://schemas.openxmlformats.org/officeDocument/2006/customXml" ds:itemID="{CFDFB807-0820-4E31-ADA5-8CC693E54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a7859b-5974-4519-9b00-484b818a1a54"/>
    <ds:schemaRef ds:uri="1ff7c8f1-6d9d-44c1-8d0f-726065dd2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510999-62A8-41F6-9BC3-A8B7DF275D55}">
  <ds:schemaRefs>
    <ds:schemaRef ds:uri="http://schemas.microsoft.com/office/2006/metadata/properties"/>
    <ds:schemaRef ds:uri="http://schemas.microsoft.com/office/infopath/2007/PartnerControls"/>
    <ds:schemaRef ds:uri="cda7859b-5974-4519-9b00-484b818a1a54"/>
    <ds:schemaRef ds:uri="1ff7c8f1-6d9d-44c1-8d0f-726065dd215d"/>
  </ds:schemaRefs>
</ds:datastoreItem>
</file>

<file path=docProps/app.xml><?xml version="1.0" encoding="utf-8"?>
<Properties xmlns="http://schemas.openxmlformats.org/officeDocument/2006/extended-properties" xmlns:vt="http://schemas.openxmlformats.org/officeDocument/2006/docPropsVTypes">
  <TotalTime>55367</TotalTime>
  <Words>2961</Words>
  <Application>Microsoft Office PowerPoint</Application>
  <PresentationFormat>ワイド画面</PresentationFormat>
  <Paragraphs>330</Paragraphs>
  <Slides>40</Slides>
  <Notes>38</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1_デザインの設定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柿窪宏明（コモンプロダクツ）</dc:creator>
  <cp:lastModifiedBy>柿窪宏明（コモンプロダクツ）</cp:lastModifiedBy>
  <cp:revision>29</cp:revision>
  <dcterms:created xsi:type="dcterms:W3CDTF">2025-05-28T13:13:57Z</dcterms:created>
  <dcterms:modified xsi:type="dcterms:W3CDTF">2026-05-27T02:55:49Z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0x010100E860884F5F1E074DBD4B7F017FFA2F26</vt:lpwstr>
  </property>
</Properties>
</file>