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5"/>
  </p:notesMasterIdLst>
  <p:sldIdLst>
    <p:sldId id="257" r:id="rId2"/>
    <p:sldId id="318" r:id="rId3"/>
    <p:sldId id="268" r:id="rId4"/>
    <p:sldId id="261" r:id="rId5"/>
    <p:sldId id="269" r:id="rId6"/>
    <p:sldId id="262" r:id="rId7"/>
    <p:sldId id="263" r:id="rId8"/>
    <p:sldId id="270" r:id="rId9"/>
    <p:sldId id="271" r:id="rId10"/>
    <p:sldId id="272" r:id="rId11"/>
    <p:sldId id="274" r:id="rId12"/>
    <p:sldId id="267" r:id="rId13"/>
    <p:sldId id="264" r:id="rId14"/>
    <p:sldId id="265" r:id="rId15"/>
    <p:sldId id="275" r:id="rId16"/>
    <p:sldId id="266" r:id="rId17"/>
    <p:sldId id="281" r:id="rId18"/>
    <p:sldId id="287" r:id="rId19"/>
    <p:sldId id="291" r:id="rId20"/>
    <p:sldId id="283" r:id="rId21"/>
    <p:sldId id="293" r:id="rId22"/>
    <p:sldId id="294" r:id="rId23"/>
    <p:sldId id="319" r:id="rId24"/>
    <p:sldId id="295" r:id="rId25"/>
    <p:sldId id="296" r:id="rId26"/>
    <p:sldId id="320" r:id="rId27"/>
    <p:sldId id="300" r:id="rId28"/>
    <p:sldId id="298" r:id="rId29"/>
    <p:sldId id="299" r:id="rId30"/>
    <p:sldId id="302" r:id="rId31"/>
    <p:sldId id="313" r:id="rId32"/>
    <p:sldId id="285" r:id="rId33"/>
    <p:sldId id="286" r:id="rId34"/>
    <p:sldId id="303" r:id="rId35"/>
    <p:sldId id="306" r:id="rId36"/>
    <p:sldId id="304" r:id="rId37"/>
    <p:sldId id="307" r:id="rId38"/>
    <p:sldId id="308" r:id="rId39"/>
    <p:sldId id="312" r:id="rId40"/>
    <p:sldId id="310" r:id="rId41"/>
    <p:sldId id="316" r:id="rId42"/>
    <p:sldId id="311" r:id="rId43"/>
    <p:sldId id="317" r:id="rId4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60B"/>
    <a:srgbClr val="E7E6E6"/>
    <a:srgbClr val="3173A6"/>
    <a:srgbClr val="CFCFCF"/>
    <a:srgbClr val="FFFFFF"/>
    <a:srgbClr val="808080"/>
    <a:srgbClr val="61676C"/>
    <a:srgbClr val="7F98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7431AF-0E7E-4EE7-8E0D-861E842D4ECB}" v="144" dt="2026-01-20T05:58:56.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73" autoAdjust="0"/>
  </p:normalViewPr>
  <p:slideViewPr>
    <p:cSldViewPr snapToGrid="0">
      <p:cViewPr>
        <p:scale>
          <a:sx n="95" d="100"/>
          <a:sy n="95" d="100"/>
        </p:scale>
        <p:origin x="119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柿窪宏明（コモンプロダクツ）" userId="0e2e2d8d-84d7-4440-9634-adef1375787c" providerId="ADAL" clId="{489D25EC-A596-4B65-8494-1F88EDD7FCFD}"/>
    <pc:docChg chg="undo redo custSel addSld delSld modSld sldOrd">
      <pc:chgData name="柿窪宏明（コモンプロダクツ）" userId="0e2e2d8d-84d7-4440-9634-adef1375787c" providerId="ADAL" clId="{489D25EC-A596-4B65-8494-1F88EDD7FCFD}" dt="2026-01-20T05:59:46.965" v="7220" actId="14100"/>
      <pc:docMkLst>
        <pc:docMk/>
      </pc:docMkLst>
      <pc:sldChg chg="addSp modSp">
        <pc:chgData name="柿窪宏明（コモンプロダクツ）" userId="0e2e2d8d-84d7-4440-9634-adef1375787c" providerId="ADAL" clId="{489D25EC-A596-4B65-8494-1F88EDD7FCFD}" dt="2026-01-13T02:53:32.031" v="6469"/>
        <pc:sldMkLst>
          <pc:docMk/>
          <pc:sldMk cId="1803450907" sldId="257"/>
        </pc:sldMkLst>
        <pc:picChg chg="add mod">
          <ac:chgData name="柿窪宏明（コモンプロダクツ）" userId="0e2e2d8d-84d7-4440-9634-adef1375787c" providerId="ADAL" clId="{489D25EC-A596-4B65-8494-1F88EDD7FCFD}" dt="2026-01-13T02:53:32.031" v="6469"/>
          <ac:picMkLst>
            <pc:docMk/>
            <pc:sldMk cId="1803450907" sldId="257"/>
            <ac:picMk id="3" creationId="{4A0B775F-0DA7-14A0-14BB-323C30597423}"/>
          </ac:picMkLst>
        </pc:picChg>
      </pc:sldChg>
      <pc:sldChg chg="addSp delSp modSp mod">
        <pc:chgData name="柿窪宏明（コモンプロダクツ）" userId="0e2e2d8d-84d7-4440-9634-adef1375787c" providerId="ADAL" clId="{489D25EC-A596-4B65-8494-1F88EDD7FCFD}" dt="2026-01-20T04:22:49.864" v="6762" actId="20577"/>
        <pc:sldMkLst>
          <pc:docMk/>
          <pc:sldMk cId="4119556640" sldId="261"/>
        </pc:sldMkLst>
        <pc:spChg chg="mod">
          <ac:chgData name="柿窪宏明（コモンプロダクツ）" userId="0e2e2d8d-84d7-4440-9634-adef1375787c" providerId="ADAL" clId="{489D25EC-A596-4B65-8494-1F88EDD7FCFD}" dt="2026-01-20T03:04:46.833" v="6577" actId="1076"/>
          <ac:spMkLst>
            <pc:docMk/>
            <pc:sldMk cId="4119556640" sldId="261"/>
            <ac:spMk id="12" creationId="{972B7BA7-5A42-3685-D0B4-CE0C3EF59C39}"/>
          </ac:spMkLst>
        </pc:spChg>
        <pc:spChg chg="mod">
          <ac:chgData name="柿窪宏明（コモンプロダクツ）" userId="0e2e2d8d-84d7-4440-9634-adef1375787c" providerId="ADAL" clId="{489D25EC-A596-4B65-8494-1F88EDD7FCFD}" dt="2026-01-20T04:22:49.864" v="6762" actId="20577"/>
          <ac:spMkLst>
            <pc:docMk/>
            <pc:sldMk cId="4119556640" sldId="261"/>
            <ac:spMk id="32" creationId="{9DBFE24D-616D-6A22-D949-A3F7AB467853}"/>
          </ac:spMkLst>
        </pc:spChg>
        <pc:spChg chg="mod">
          <ac:chgData name="柿窪宏明（コモンプロダクツ）" userId="0e2e2d8d-84d7-4440-9634-adef1375787c" providerId="ADAL" clId="{489D25EC-A596-4B65-8494-1F88EDD7FCFD}" dt="2026-01-20T03:05:01.906" v="6580" actId="1076"/>
          <ac:spMkLst>
            <pc:docMk/>
            <pc:sldMk cId="4119556640" sldId="261"/>
            <ac:spMk id="34" creationId="{60886126-D41C-24C2-422E-734A9C03CF08}"/>
          </ac:spMkLst>
        </pc:spChg>
        <pc:spChg chg="mod">
          <ac:chgData name="柿窪宏明（コモンプロダクツ）" userId="0e2e2d8d-84d7-4440-9634-adef1375787c" providerId="ADAL" clId="{489D25EC-A596-4B65-8494-1F88EDD7FCFD}" dt="2026-01-20T03:04:54.272" v="6579" actId="1076"/>
          <ac:spMkLst>
            <pc:docMk/>
            <pc:sldMk cId="4119556640" sldId="261"/>
            <ac:spMk id="35" creationId="{5ED64B1F-D2DB-0952-F074-A87E7879B480}"/>
          </ac:spMkLst>
        </pc:spChg>
        <pc:spChg chg="mod">
          <ac:chgData name="柿窪宏明（コモンプロダクツ）" userId="0e2e2d8d-84d7-4440-9634-adef1375787c" providerId="ADAL" clId="{489D25EC-A596-4B65-8494-1F88EDD7FCFD}" dt="2026-01-20T03:03:35.695" v="6558" actId="164"/>
          <ac:spMkLst>
            <pc:docMk/>
            <pc:sldMk cId="4119556640" sldId="261"/>
            <ac:spMk id="36" creationId="{AA302CAF-9D04-37C8-63F0-65A71D6D056A}"/>
          </ac:spMkLst>
        </pc:spChg>
        <pc:grpChg chg="mod">
          <ac:chgData name="柿窪宏明（コモンプロダクツ）" userId="0e2e2d8d-84d7-4440-9634-adef1375787c" providerId="ADAL" clId="{489D25EC-A596-4B65-8494-1F88EDD7FCFD}" dt="2026-01-20T03:03:35.695" v="6558" actId="164"/>
          <ac:grpSpMkLst>
            <pc:docMk/>
            <pc:sldMk cId="4119556640" sldId="261"/>
            <ac:grpSpMk id="2" creationId="{6CB78977-CBFE-1538-4AD7-11C0A0FA814F}"/>
          </ac:grpSpMkLst>
        </pc:grpChg>
        <pc:grpChg chg="add del mod">
          <ac:chgData name="柿窪宏明（コモンプロダクツ）" userId="0e2e2d8d-84d7-4440-9634-adef1375787c" providerId="ADAL" clId="{489D25EC-A596-4B65-8494-1F88EDD7FCFD}" dt="2026-01-20T03:04:11.771" v="6561" actId="478"/>
          <ac:grpSpMkLst>
            <pc:docMk/>
            <pc:sldMk cId="4119556640" sldId="261"/>
            <ac:grpSpMk id="4" creationId="{33066648-0E3B-59F5-8CA8-552CF3B075AD}"/>
          </ac:grpSpMkLst>
        </pc:grpChg>
        <pc:grpChg chg="mod">
          <ac:chgData name="柿窪宏明（コモンプロダクツ）" userId="0e2e2d8d-84d7-4440-9634-adef1375787c" providerId="ADAL" clId="{489D25EC-A596-4B65-8494-1F88EDD7FCFD}" dt="2026-01-20T03:04:37.583" v="6570" actId="1076"/>
          <ac:grpSpMkLst>
            <pc:docMk/>
            <pc:sldMk cId="4119556640" sldId="261"/>
            <ac:grpSpMk id="26" creationId="{8C173CCE-1CD3-E3EA-07AF-8BB531FDE302}"/>
          </ac:grpSpMkLst>
        </pc:grpChg>
        <pc:picChg chg="add mod">
          <ac:chgData name="柿窪宏明（コモンプロダクツ）" userId="0e2e2d8d-84d7-4440-9634-adef1375787c" providerId="ADAL" clId="{489D25EC-A596-4B65-8494-1F88EDD7FCFD}" dt="2026-01-20T03:04:49.089" v="6578" actId="1076"/>
          <ac:picMkLst>
            <pc:docMk/>
            <pc:sldMk cId="4119556640" sldId="261"/>
            <ac:picMk id="6" creationId="{19CF2504-9283-8BBF-42D4-7C82986FF0BC}"/>
          </ac:picMkLst>
        </pc:picChg>
      </pc:sldChg>
      <pc:sldChg chg="addSp delSp modSp mod">
        <pc:chgData name="柿窪宏明（コモンプロダクツ）" userId="0e2e2d8d-84d7-4440-9634-adef1375787c" providerId="ADAL" clId="{489D25EC-A596-4B65-8494-1F88EDD7FCFD}" dt="2026-01-20T05:27:27.695" v="6815" actId="1076"/>
        <pc:sldMkLst>
          <pc:docMk/>
          <pc:sldMk cId="2445805705" sldId="262"/>
        </pc:sldMkLst>
        <pc:spChg chg="mod">
          <ac:chgData name="柿窪宏明（コモンプロダクツ）" userId="0e2e2d8d-84d7-4440-9634-adef1375787c" providerId="ADAL" clId="{489D25EC-A596-4B65-8494-1F88EDD7FCFD}" dt="2026-01-20T04:15:57.313" v="6700" actId="164"/>
          <ac:spMkLst>
            <pc:docMk/>
            <pc:sldMk cId="2445805705" sldId="262"/>
            <ac:spMk id="4" creationId="{52B9E130-4074-8566-702A-3171F404A5E1}"/>
          </ac:spMkLst>
        </pc:spChg>
        <pc:spChg chg="add mod">
          <ac:chgData name="柿窪宏明（コモンプロダクツ）" userId="0e2e2d8d-84d7-4440-9634-adef1375787c" providerId="ADAL" clId="{489D25EC-A596-4B65-8494-1F88EDD7FCFD}" dt="2026-01-20T04:15:57.313" v="6700" actId="164"/>
          <ac:spMkLst>
            <pc:docMk/>
            <pc:sldMk cId="2445805705" sldId="262"/>
            <ac:spMk id="9" creationId="{3CCCBC9A-E5A7-3CDD-BD53-9614157BF4DC}"/>
          </ac:spMkLst>
        </pc:spChg>
        <pc:spChg chg="mod topLvl">
          <ac:chgData name="柿窪宏明（コモンプロダクツ）" userId="0e2e2d8d-84d7-4440-9634-adef1375787c" providerId="ADAL" clId="{489D25EC-A596-4B65-8494-1F88EDD7FCFD}" dt="2026-01-20T04:17:48.628" v="6717" actId="164"/>
          <ac:spMkLst>
            <pc:docMk/>
            <pc:sldMk cId="2445805705" sldId="262"/>
            <ac:spMk id="16" creationId="{77309D4E-69F6-7BBE-47F8-EC13D0C51CBF}"/>
          </ac:spMkLst>
        </pc:spChg>
        <pc:spChg chg="mod topLvl">
          <ac:chgData name="柿窪宏明（コモンプロダクツ）" userId="0e2e2d8d-84d7-4440-9634-adef1375787c" providerId="ADAL" clId="{489D25EC-A596-4B65-8494-1F88EDD7FCFD}" dt="2026-01-20T04:18:27.317" v="6725" actId="14100"/>
          <ac:spMkLst>
            <pc:docMk/>
            <pc:sldMk cId="2445805705" sldId="262"/>
            <ac:spMk id="17" creationId="{97426930-8643-B226-8ACF-F96B9E653D49}"/>
          </ac:spMkLst>
        </pc:spChg>
        <pc:grpChg chg="add del mod">
          <ac:chgData name="柿窪宏明（コモンプロダクツ）" userId="0e2e2d8d-84d7-4440-9634-adef1375787c" providerId="ADAL" clId="{489D25EC-A596-4B65-8494-1F88EDD7FCFD}" dt="2026-01-20T04:16:18.091" v="6705" actId="478"/>
          <ac:grpSpMkLst>
            <pc:docMk/>
            <pc:sldMk cId="2445805705" sldId="262"/>
            <ac:grpSpMk id="10" creationId="{BEACA0E0-B4A3-25DA-37B6-7257DE6C531C}"/>
          </ac:grpSpMkLst>
        </pc:grpChg>
        <pc:grpChg chg="add del mod">
          <ac:chgData name="柿窪宏明（コモンプロダクツ）" userId="0e2e2d8d-84d7-4440-9634-adef1375787c" providerId="ADAL" clId="{489D25EC-A596-4B65-8494-1F88EDD7FCFD}" dt="2026-01-20T04:17:40.275" v="6714" actId="165"/>
          <ac:grpSpMkLst>
            <pc:docMk/>
            <pc:sldMk cId="2445805705" sldId="262"/>
            <ac:grpSpMk id="19" creationId="{DA41F6CB-4C65-13F8-B77B-D7FF77644D03}"/>
          </ac:grpSpMkLst>
        </pc:grpChg>
        <pc:grpChg chg="add del mod">
          <ac:chgData name="柿窪宏明（コモンプロダクツ）" userId="0e2e2d8d-84d7-4440-9634-adef1375787c" providerId="ADAL" clId="{489D25EC-A596-4B65-8494-1F88EDD7FCFD}" dt="2026-01-20T04:18:07.942" v="6718" actId="478"/>
          <ac:grpSpMkLst>
            <pc:docMk/>
            <pc:sldMk cId="2445805705" sldId="262"/>
            <ac:grpSpMk id="20" creationId="{21BA28C3-6F78-4AAD-5604-C4A942CBA2F1}"/>
          </ac:grpSpMkLst>
        </pc:grpChg>
        <pc:picChg chg="mod">
          <ac:chgData name="柿窪宏明（コモンプロダクツ）" userId="0e2e2d8d-84d7-4440-9634-adef1375787c" providerId="ADAL" clId="{489D25EC-A596-4B65-8494-1F88EDD7FCFD}" dt="2026-01-20T04:15:57.313" v="6700" actId="164"/>
          <ac:picMkLst>
            <pc:docMk/>
            <pc:sldMk cId="2445805705" sldId="262"/>
            <ac:picMk id="2" creationId="{F1D39347-5FA0-F59D-2F9C-B8A78C996F7F}"/>
          </ac:picMkLst>
        </pc:picChg>
        <pc:picChg chg="mod topLvl">
          <ac:chgData name="柿窪宏明（コモンプロダクツ）" userId="0e2e2d8d-84d7-4440-9634-adef1375787c" providerId="ADAL" clId="{489D25EC-A596-4B65-8494-1F88EDD7FCFD}" dt="2026-01-20T04:17:48.628" v="6717" actId="164"/>
          <ac:picMkLst>
            <pc:docMk/>
            <pc:sldMk cId="2445805705" sldId="262"/>
            <ac:picMk id="15" creationId="{64CD6818-6B9E-D0D8-DE02-1252E380AF95}"/>
          </ac:picMkLst>
        </pc:picChg>
        <pc:picChg chg="add mod">
          <ac:chgData name="柿窪宏明（コモンプロダクツ）" userId="0e2e2d8d-84d7-4440-9634-adef1375787c" providerId="ADAL" clId="{489D25EC-A596-4B65-8494-1F88EDD7FCFD}" dt="2026-01-20T04:16:21.885" v="6706" actId="1076"/>
          <ac:picMkLst>
            <pc:docMk/>
            <pc:sldMk cId="2445805705" sldId="262"/>
            <ac:picMk id="18" creationId="{40BA09C9-C9BC-E3BC-32C3-27E3CEF5560B}"/>
          </ac:picMkLst>
        </pc:picChg>
        <pc:picChg chg="add mod ord">
          <ac:chgData name="柿窪宏明（コモンプロダクツ）" userId="0e2e2d8d-84d7-4440-9634-adef1375787c" providerId="ADAL" clId="{489D25EC-A596-4B65-8494-1F88EDD7FCFD}" dt="2026-01-20T05:27:27.695" v="6815" actId="1076"/>
          <ac:picMkLst>
            <pc:docMk/>
            <pc:sldMk cId="2445805705" sldId="262"/>
            <ac:picMk id="22" creationId="{F8F9E136-3A67-5EEA-4621-D634CA7FF9D4}"/>
          </ac:picMkLst>
        </pc:picChg>
      </pc:sldChg>
      <pc:sldChg chg="addSp delSp modSp mod">
        <pc:chgData name="柿窪宏明（コモンプロダクツ）" userId="0e2e2d8d-84d7-4440-9634-adef1375787c" providerId="ADAL" clId="{489D25EC-A596-4B65-8494-1F88EDD7FCFD}" dt="2026-01-20T05:31:45.165" v="6876" actId="1076"/>
        <pc:sldMkLst>
          <pc:docMk/>
          <pc:sldMk cId="3539693682" sldId="265"/>
        </pc:sldMkLst>
        <pc:spChg chg="mod">
          <ac:chgData name="柿窪宏明（コモンプロダクツ）" userId="0e2e2d8d-84d7-4440-9634-adef1375787c" providerId="ADAL" clId="{489D25EC-A596-4B65-8494-1F88EDD7FCFD}" dt="2026-01-20T05:30:37.486" v="6860" actId="1076"/>
          <ac:spMkLst>
            <pc:docMk/>
            <pc:sldMk cId="3539693682" sldId="265"/>
            <ac:spMk id="5" creationId="{0DD1E07B-05B6-80BE-C096-E4AB4F88D654}"/>
          </ac:spMkLst>
        </pc:spChg>
        <pc:spChg chg="mod topLvl">
          <ac:chgData name="柿窪宏明（コモンプロダクツ）" userId="0e2e2d8d-84d7-4440-9634-adef1375787c" providerId="ADAL" clId="{489D25EC-A596-4B65-8494-1F88EDD7FCFD}" dt="2026-01-20T05:31:45.165" v="6876" actId="1076"/>
          <ac:spMkLst>
            <pc:docMk/>
            <pc:sldMk cId="3539693682" sldId="265"/>
            <ac:spMk id="10" creationId="{D8449179-1FF4-1474-DC97-12A42345B7AC}"/>
          </ac:spMkLst>
        </pc:spChg>
        <pc:spChg chg="mod topLvl">
          <ac:chgData name="柿窪宏明（コモンプロダクツ）" userId="0e2e2d8d-84d7-4440-9634-adef1375787c" providerId="ADAL" clId="{489D25EC-A596-4B65-8494-1F88EDD7FCFD}" dt="2026-01-20T05:31:16.796" v="6869" actId="164"/>
          <ac:spMkLst>
            <pc:docMk/>
            <pc:sldMk cId="3539693682" sldId="265"/>
            <ac:spMk id="11" creationId="{C27EFDE0-C6B1-3044-6083-0D31D3E59EE4}"/>
          </ac:spMkLst>
        </pc:spChg>
        <pc:grpChg chg="add del mod">
          <ac:chgData name="柿窪宏明（コモンプロダクツ）" userId="0e2e2d8d-84d7-4440-9634-adef1375787c" providerId="ADAL" clId="{489D25EC-A596-4B65-8494-1F88EDD7FCFD}" dt="2026-01-20T05:31:09.875" v="6868" actId="165"/>
          <ac:grpSpMkLst>
            <pc:docMk/>
            <pc:sldMk cId="3539693682" sldId="265"/>
            <ac:grpSpMk id="4" creationId="{87E61FDA-382E-D111-E88D-DBA1D8D735D4}"/>
          </ac:grpSpMkLst>
        </pc:grpChg>
        <pc:grpChg chg="add del mod">
          <ac:chgData name="柿窪宏明（コモンプロダクツ）" userId="0e2e2d8d-84d7-4440-9634-adef1375787c" providerId="ADAL" clId="{489D25EC-A596-4B65-8494-1F88EDD7FCFD}" dt="2026-01-20T05:31:26.053" v="6870" actId="478"/>
          <ac:grpSpMkLst>
            <pc:docMk/>
            <pc:sldMk cId="3539693682" sldId="265"/>
            <ac:grpSpMk id="7" creationId="{FD91A447-3289-0425-FB79-699B20DFDADA}"/>
          </ac:grpSpMkLst>
        </pc:grpChg>
        <pc:grpChg chg="del mod">
          <ac:chgData name="柿窪宏明（コモンプロダクツ）" userId="0e2e2d8d-84d7-4440-9634-adef1375787c" providerId="ADAL" clId="{489D25EC-A596-4B65-8494-1F88EDD7FCFD}" dt="2026-01-20T05:30:55.096" v="6863" actId="165"/>
          <ac:grpSpMkLst>
            <pc:docMk/>
            <pc:sldMk cId="3539693682" sldId="265"/>
            <ac:grpSpMk id="16" creationId="{8AC3A501-F84C-1F29-8257-823F481F986A}"/>
          </ac:grpSpMkLst>
        </pc:grpChg>
        <pc:picChg chg="add mod ord">
          <ac:chgData name="柿窪宏明（コモンプロダクツ）" userId="0e2e2d8d-84d7-4440-9634-adef1375787c" providerId="ADAL" clId="{489D25EC-A596-4B65-8494-1F88EDD7FCFD}" dt="2026-01-20T05:31:38.637" v="6875" actId="167"/>
          <ac:picMkLst>
            <pc:docMk/>
            <pc:sldMk cId="3539693682" sldId="265"/>
            <ac:picMk id="12" creationId="{6551BF18-AD98-056E-8AAA-0E5398E1051C}"/>
          </ac:picMkLst>
        </pc:picChg>
        <pc:picChg chg="mod topLvl">
          <ac:chgData name="柿窪宏明（コモンプロダクツ）" userId="0e2e2d8d-84d7-4440-9634-adef1375787c" providerId="ADAL" clId="{489D25EC-A596-4B65-8494-1F88EDD7FCFD}" dt="2026-01-20T05:31:16.796" v="6869" actId="164"/>
          <ac:picMkLst>
            <pc:docMk/>
            <pc:sldMk cId="3539693682" sldId="265"/>
            <ac:picMk id="15" creationId="{C20767EC-C0FB-802A-E74F-606861E0E53D}"/>
          </ac:picMkLst>
        </pc:picChg>
      </pc:sldChg>
      <pc:sldChg chg="addSp delSp modSp mod">
        <pc:chgData name="柿窪宏明（コモンプロダクツ）" userId="0e2e2d8d-84d7-4440-9634-adef1375787c" providerId="ADAL" clId="{489D25EC-A596-4B65-8494-1F88EDD7FCFD}" dt="2026-01-20T05:27:22.570" v="6813" actId="1076"/>
        <pc:sldMkLst>
          <pc:docMk/>
          <pc:sldMk cId="2263459367" sldId="269"/>
        </pc:sldMkLst>
        <pc:spChg chg="mod">
          <ac:chgData name="柿窪宏明（コモンプロダクツ）" userId="0e2e2d8d-84d7-4440-9634-adef1375787c" providerId="ADAL" clId="{489D25EC-A596-4B65-8494-1F88EDD7FCFD}" dt="2026-01-20T04:10:58.908" v="6590" actId="1076"/>
          <ac:spMkLst>
            <pc:docMk/>
            <pc:sldMk cId="2263459367" sldId="269"/>
            <ac:spMk id="3" creationId="{E99C6FF5-3238-0E9F-7703-B72F369D2411}"/>
          </ac:spMkLst>
        </pc:spChg>
        <pc:spChg chg="mod">
          <ac:chgData name="柿窪宏明（コモンプロダクツ）" userId="0e2e2d8d-84d7-4440-9634-adef1375787c" providerId="ADAL" clId="{489D25EC-A596-4B65-8494-1F88EDD7FCFD}" dt="2026-01-20T04:22:34.367" v="6756" actId="20577"/>
          <ac:spMkLst>
            <pc:docMk/>
            <pc:sldMk cId="2263459367" sldId="269"/>
            <ac:spMk id="4" creationId="{352F6AA4-AD13-2382-BF40-97A4D4A65B36}"/>
          </ac:spMkLst>
        </pc:spChg>
        <pc:spChg chg="mod">
          <ac:chgData name="柿窪宏明（コモンプロダクツ）" userId="0e2e2d8d-84d7-4440-9634-adef1375787c" providerId="ADAL" clId="{489D25EC-A596-4B65-8494-1F88EDD7FCFD}" dt="2026-01-20T04:12:27.655" v="6620" actId="1076"/>
          <ac:spMkLst>
            <pc:docMk/>
            <pc:sldMk cId="2263459367" sldId="269"/>
            <ac:spMk id="6" creationId="{79B2F8AA-D0AD-451A-022B-41210577F5D8}"/>
          </ac:spMkLst>
        </pc:spChg>
        <pc:spChg chg="add mod">
          <ac:chgData name="柿窪宏明（コモンプロダクツ）" userId="0e2e2d8d-84d7-4440-9634-adef1375787c" providerId="ADAL" clId="{489D25EC-A596-4B65-8494-1F88EDD7FCFD}" dt="2026-01-20T04:15:04.931" v="6689" actId="1076"/>
          <ac:spMkLst>
            <pc:docMk/>
            <pc:sldMk cId="2263459367" sldId="269"/>
            <ac:spMk id="12" creationId="{DA6D7957-8CAE-2D34-060B-9210A7967DE6}"/>
          </ac:spMkLst>
        </pc:spChg>
        <pc:spChg chg="add mod">
          <ac:chgData name="柿窪宏明（コモンプロダクツ）" userId="0e2e2d8d-84d7-4440-9634-adef1375787c" providerId="ADAL" clId="{489D25EC-A596-4B65-8494-1F88EDD7FCFD}" dt="2026-01-20T04:15:04.931" v="6689" actId="1076"/>
          <ac:spMkLst>
            <pc:docMk/>
            <pc:sldMk cId="2263459367" sldId="269"/>
            <ac:spMk id="13" creationId="{960ED18B-839B-5BBA-07B6-910D8EACFC69}"/>
          </ac:spMkLst>
        </pc:spChg>
        <pc:spChg chg="mod">
          <ac:chgData name="柿窪宏明（コモンプロダクツ）" userId="0e2e2d8d-84d7-4440-9634-adef1375787c" providerId="ADAL" clId="{489D25EC-A596-4B65-8494-1F88EDD7FCFD}" dt="2026-01-20T04:22:27.132" v="6752" actId="1076"/>
          <ac:spMkLst>
            <pc:docMk/>
            <pc:sldMk cId="2263459367" sldId="269"/>
            <ac:spMk id="15" creationId="{BC5F4551-AAF9-6D2C-E33A-3D3374E0AB7F}"/>
          </ac:spMkLst>
        </pc:spChg>
        <pc:spChg chg="add del mod">
          <ac:chgData name="柿窪宏明（コモンプロダクツ）" userId="0e2e2d8d-84d7-4440-9634-adef1375787c" providerId="ADAL" clId="{489D25EC-A596-4B65-8494-1F88EDD7FCFD}" dt="2026-01-20T04:12:30.045" v="6621" actId="478"/>
          <ac:spMkLst>
            <pc:docMk/>
            <pc:sldMk cId="2263459367" sldId="269"/>
            <ac:spMk id="17" creationId="{FA4C0967-6204-46B8-DB91-B8C8FA67946B}"/>
          </ac:spMkLst>
        </pc:spChg>
        <pc:spChg chg="mod ord">
          <ac:chgData name="柿窪宏明（コモンプロダクツ）" userId="0e2e2d8d-84d7-4440-9634-adef1375787c" providerId="ADAL" clId="{489D25EC-A596-4B65-8494-1F88EDD7FCFD}" dt="2026-01-20T04:11:31.441" v="6604" actId="14100"/>
          <ac:spMkLst>
            <pc:docMk/>
            <pc:sldMk cId="2263459367" sldId="269"/>
            <ac:spMk id="40" creationId="{450E31AC-98BE-F5F1-6752-B86A81BCDA12}"/>
          </ac:spMkLst>
        </pc:spChg>
        <pc:grpChg chg="add del mod">
          <ac:chgData name="柿窪宏明（コモンプロダクツ）" userId="0e2e2d8d-84d7-4440-9634-adef1375787c" providerId="ADAL" clId="{489D25EC-A596-4B65-8494-1F88EDD7FCFD}" dt="2026-01-20T04:11:06.715" v="6591" actId="478"/>
          <ac:grpSpMkLst>
            <pc:docMk/>
            <pc:sldMk cId="2263459367" sldId="269"/>
            <ac:grpSpMk id="2" creationId="{D50C0B4B-4E51-219F-B737-B02ACC2DDCF7}"/>
          </ac:grpSpMkLst>
        </pc:grpChg>
        <pc:grpChg chg="add del">
          <ac:chgData name="柿窪宏明（コモンプロダクツ）" userId="0e2e2d8d-84d7-4440-9634-adef1375787c" providerId="ADAL" clId="{489D25EC-A596-4B65-8494-1F88EDD7FCFD}" dt="2026-01-20T04:12:37.487" v="6624" actId="478"/>
          <ac:grpSpMkLst>
            <pc:docMk/>
            <pc:sldMk cId="2263459367" sldId="269"/>
            <ac:grpSpMk id="24" creationId="{E8417ED0-2B9C-8E4C-1085-7F134AA8B108}"/>
          </ac:grpSpMkLst>
        </pc:grpChg>
        <pc:grpChg chg="del mod">
          <ac:chgData name="柿窪宏明（コモンプロダクツ）" userId="0e2e2d8d-84d7-4440-9634-adef1375787c" providerId="ADAL" clId="{489D25EC-A596-4B65-8494-1F88EDD7FCFD}" dt="2026-01-20T04:12:59.063" v="6626" actId="478"/>
          <ac:grpSpMkLst>
            <pc:docMk/>
            <pc:sldMk cId="2263459367" sldId="269"/>
            <ac:grpSpMk id="26" creationId="{3FBF7F41-5481-7028-8593-71EB459E03BC}"/>
          </ac:grpSpMkLst>
        </pc:grpChg>
        <pc:picChg chg="add mod">
          <ac:chgData name="柿窪宏明（コモンプロダクツ）" userId="0e2e2d8d-84d7-4440-9634-adef1375787c" providerId="ADAL" clId="{489D25EC-A596-4B65-8494-1F88EDD7FCFD}" dt="2026-01-20T05:27:21.081" v="6811" actId="1076"/>
          <ac:picMkLst>
            <pc:docMk/>
            <pc:sldMk cId="2263459367" sldId="269"/>
            <ac:picMk id="8" creationId="{07C6B36B-EC43-2E9F-D4FA-61A5C0C52219}"/>
          </ac:picMkLst>
        </pc:picChg>
        <pc:picChg chg="mod">
          <ac:chgData name="柿窪宏明（コモンプロダクツ）" userId="0e2e2d8d-84d7-4440-9634-adef1375787c" providerId="ADAL" clId="{489D25EC-A596-4B65-8494-1F88EDD7FCFD}" dt="2026-01-20T04:12:37.487" v="6624" actId="478"/>
          <ac:picMkLst>
            <pc:docMk/>
            <pc:sldMk cId="2263459367" sldId="269"/>
            <ac:picMk id="10" creationId="{623D4973-6459-2DAB-3EBB-8B869667C0BB}"/>
          </ac:picMkLst>
        </pc:picChg>
        <pc:picChg chg="add mod">
          <ac:chgData name="柿窪宏明（コモンプロダクツ）" userId="0e2e2d8d-84d7-4440-9634-adef1375787c" providerId="ADAL" clId="{489D25EC-A596-4B65-8494-1F88EDD7FCFD}" dt="2026-01-20T05:27:22.570" v="6813" actId="1076"/>
          <ac:picMkLst>
            <pc:docMk/>
            <pc:sldMk cId="2263459367" sldId="269"/>
            <ac:picMk id="11" creationId="{ED5387BE-9439-D52B-5B3E-48B6539BC6BA}"/>
          </ac:picMkLst>
        </pc:picChg>
        <pc:picChg chg="add del mod">
          <ac:chgData name="柿窪宏明（コモンプロダクツ）" userId="0e2e2d8d-84d7-4440-9634-adef1375787c" providerId="ADAL" clId="{489D25EC-A596-4B65-8494-1F88EDD7FCFD}" dt="2026-01-20T04:12:46.046" v="6625" actId="2085"/>
          <ac:picMkLst>
            <pc:docMk/>
            <pc:sldMk cId="2263459367" sldId="269"/>
            <ac:picMk id="22" creationId="{2B39A8B8-68F1-88F7-55D0-22838707FC90}"/>
          </ac:picMkLst>
        </pc:picChg>
        <pc:picChg chg="mod">
          <ac:chgData name="柿窪宏明（コモンプロダクツ）" userId="0e2e2d8d-84d7-4440-9634-adef1375787c" providerId="ADAL" clId="{489D25EC-A596-4B65-8494-1F88EDD7FCFD}" dt="2026-01-20T04:10:23.577" v="6587" actId="164"/>
          <ac:picMkLst>
            <pc:docMk/>
            <pc:sldMk cId="2263459367" sldId="269"/>
            <ac:picMk id="39" creationId="{3D27CBC7-8790-BE1F-F8E7-DD7330DF6446}"/>
          </ac:picMkLst>
        </pc:picChg>
      </pc:sldChg>
      <pc:sldChg chg="addSp delSp modSp mod">
        <pc:chgData name="柿窪宏明（コモンプロダクツ）" userId="0e2e2d8d-84d7-4440-9634-adef1375787c" providerId="ADAL" clId="{489D25EC-A596-4B65-8494-1F88EDD7FCFD}" dt="2026-01-20T05:27:56.718" v="6824" actId="1076"/>
        <pc:sldMkLst>
          <pc:docMk/>
          <pc:sldMk cId="3231556262" sldId="270"/>
        </pc:sldMkLst>
        <pc:spChg chg="add mod">
          <ac:chgData name="柿窪宏明（コモンプロダクツ）" userId="0e2e2d8d-84d7-4440-9634-adef1375787c" providerId="ADAL" clId="{489D25EC-A596-4B65-8494-1F88EDD7FCFD}" dt="2026-01-20T04:21:17.762" v="6738" actId="164"/>
          <ac:spMkLst>
            <pc:docMk/>
            <pc:sldMk cId="3231556262" sldId="270"/>
            <ac:spMk id="3" creationId="{4F07BFA8-713D-40C5-B098-164C2B8A59E6}"/>
          </ac:spMkLst>
        </pc:spChg>
        <pc:spChg chg="add mod">
          <ac:chgData name="柿窪宏明（コモンプロダクツ）" userId="0e2e2d8d-84d7-4440-9634-adef1375787c" providerId="ADAL" clId="{489D25EC-A596-4B65-8494-1F88EDD7FCFD}" dt="2026-01-20T04:21:17.762" v="6738" actId="164"/>
          <ac:spMkLst>
            <pc:docMk/>
            <pc:sldMk cId="3231556262" sldId="270"/>
            <ac:spMk id="4" creationId="{6E3D5539-3BE8-DE78-B988-A05628A76D73}"/>
          </ac:spMkLst>
        </pc:spChg>
        <pc:spChg chg="mod">
          <ac:chgData name="柿窪宏明（コモンプロダクツ）" userId="0e2e2d8d-84d7-4440-9634-adef1375787c" providerId="ADAL" clId="{489D25EC-A596-4B65-8494-1F88EDD7FCFD}" dt="2026-01-20T05:27:49.679" v="6822" actId="1076"/>
          <ac:spMkLst>
            <pc:docMk/>
            <pc:sldMk cId="3231556262" sldId="270"/>
            <ac:spMk id="8" creationId="{A285B5B1-E479-AAE9-06B2-5B7EA4784579}"/>
          </ac:spMkLst>
        </pc:spChg>
        <pc:spChg chg="mod">
          <ac:chgData name="柿窪宏明（コモンプロダクツ）" userId="0e2e2d8d-84d7-4440-9634-adef1375787c" providerId="ADAL" clId="{489D25EC-A596-4B65-8494-1F88EDD7FCFD}" dt="2026-01-20T05:27:56.718" v="6824" actId="1076"/>
          <ac:spMkLst>
            <pc:docMk/>
            <pc:sldMk cId="3231556262" sldId="270"/>
            <ac:spMk id="9" creationId="{02DADD36-D6AE-449E-A9C5-624CF6A1103E}"/>
          </ac:spMkLst>
        </pc:spChg>
        <pc:grpChg chg="add del mod">
          <ac:chgData name="柿窪宏明（コモンプロダクツ）" userId="0e2e2d8d-84d7-4440-9634-adef1375787c" providerId="ADAL" clId="{489D25EC-A596-4B65-8494-1F88EDD7FCFD}" dt="2026-01-20T04:21:26.363" v="6739" actId="478"/>
          <ac:grpSpMkLst>
            <pc:docMk/>
            <pc:sldMk cId="3231556262" sldId="270"/>
            <ac:grpSpMk id="5" creationId="{3E06B0A3-6D0D-B3BF-04B6-1FFC193FC6DA}"/>
          </ac:grpSpMkLst>
        </pc:grpChg>
        <pc:picChg chg="mod">
          <ac:chgData name="柿窪宏明（コモンプロダクツ）" userId="0e2e2d8d-84d7-4440-9634-adef1375787c" providerId="ADAL" clId="{489D25EC-A596-4B65-8494-1F88EDD7FCFD}" dt="2026-01-20T05:27:54.104" v="6823" actId="1076"/>
          <ac:picMkLst>
            <pc:docMk/>
            <pc:sldMk cId="3231556262" sldId="270"/>
            <ac:picMk id="7" creationId="{3667B126-18B5-552F-AE70-D6836E7976F9}"/>
          </ac:picMkLst>
        </pc:picChg>
        <pc:picChg chg="add mod">
          <ac:chgData name="柿窪宏明（コモンプロダクツ）" userId="0e2e2d8d-84d7-4440-9634-adef1375787c" providerId="ADAL" clId="{489D25EC-A596-4B65-8494-1F88EDD7FCFD}" dt="2026-01-20T05:27:40.254" v="6818" actId="1076"/>
          <ac:picMkLst>
            <pc:docMk/>
            <pc:sldMk cId="3231556262" sldId="270"/>
            <ac:picMk id="10" creationId="{DC98F1A9-88EA-7655-7DE7-6B4D3497787C}"/>
          </ac:picMkLst>
        </pc:picChg>
        <pc:picChg chg="mod">
          <ac:chgData name="柿窪宏明（コモンプロダクツ）" userId="0e2e2d8d-84d7-4440-9634-adef1375787c" providerId="ADAL" clId="{489D25EC-A596-4B65-8494-1F88EDD7FCFD}" dt="2026-01-20T04:21:17.762" v="6738" actId="164"/>
          <ac:picMkLst>
            <pc:docMk/>
            <pc:sldMk cId="3231556262" sldId="270"/>
            <ac:picMk id="13" creationId="{3D654BA3-3EB4-9922-6FCD-E73A60EA065B}"/>
          </ac:picMkLst>
        </pc:picChg>
      </pc:sldChg>
      <pc:sldChg chg="addSp delSp modSp mod">
        <pc:chgData name="柿窪宏明（コモンプロダクツ）" userId="0e2e2d8d-84d7-4440-9634-adef1375787c" providerId="ADAL" clId="{489D25EC-A596-4B65-8494-1F88EDD7FCFD}" dt="2026-01-20T05:28:06.626" v="6828" actId="1076"/>
        <pc:sldMkLst>
          <pc:docMk/>
          <pc:sldMk cId="2034671135" sldId="271"/>
        </pc:sldMkLst>
        <pc:spChg chg="add del mod topLvl">
          <ac:chgData name="柿窪宏明（コモンプロダクツ）" userId="0e2e2d8d-84d7-4440-9634-adef1375787c" providerId="ADAL" clId="{489D25EC-A596-4B65-8494-1F88EDD7FCFD}" dt="2026-01-20T04:24:09.913" v="6772" actId="478"/>
          <ac:spMkLst>
            <pc:docMk/>
            <pc:sldMk cId="2034671135" sldId="271"/>
            <ac:spMk id="4" creationId="{C602034F-E4AB-A6B6-3F20-A4D6C8E7EC6A}"/>
          </ac:spMkLst>
        </pc:spChg>
        <pc:spChg chg="mod">
          <ac:chgData name="柿窪宏明（コモンプロダクツ）" userId="0e2e2d8d-84d7-4440-9634-adef1375787c" providerId="ADAL" clId="{489D25EC-A596-4B65-8494-1F88EDD7FCFD}" dt="2026-01-20T05:28:06.626" v="6828" actId="1076"/>
          <ac:spMkLst>
            <pc:docMk/>
            <pc:sldMk cId="2034671135" sldId="271"/>
            <ac:spMk id="42" creationId="{275F9F99-052A-578D-F796-7E57832E3ACE}"/>
          </ac:spMkLst>
        </pc:spChg>
        <pc:grpChg chg="add del mod">
          <ac:chgData name="柿窪宏明（コモンプロダクツ）" userId="0e2e2d8d-84d7-4440-9634-adef1375787c" providerId="ADAL" clId="{489D25EC-A596-4B65-8494-1F88EDD7FCFD}" dt="2026-01-20T04:24:07.391" v="6771" actId="478"/>
          <ac:grpSpMkLst>
            <pc:docMk/>
            <pc:sldMk cId="2034671135" sldId="271"/>
            <ac:grpSpMk id="6" creationId="{9310A103-3B0B-A2C9-6EB9-042AEE1751F9}"/>
          </ac:grpSpMkLst>
        </pc:grpChg>
        <pc:picChg chg="add mod ord">
          <ac:chgData name="柿窪宏明（コモンプロダクツ）" userId="0e2e2d8d-84d7-4440-9634-adef1375787c" providerId="ADAL" clId="{489D25EC-A596-4B65-8494-1F88EDD7FCFD}" dt="2026-01-20T05:28:05.570" v="6827" actId="1076"/>
          <ac:picMkLst>
            <pc:docMk/>
            <pc:sldMk cId="2034671135" sldId="271"/>
            <ac:picMk id="8" creationId="{60D7231D-E549-6CD7-175A-360130248B4A}"/>
          </ac:picMkLst>
        </pc:picChg>
        <pc:picChg chg="del mod topLvl">
          <ac:chgData name="柿窪宏明（コモンプロダクツ）" userId="0e2e2d8d-84d7-4440-9634-adef1375787c" providerId="ADAL" clId="{489D25EC-A596-4B65-8494-1F88EDD7FCFD}" dt="2026-01-20T04:24:07.391" v="6771" actId="478"/>
          <ac:picMkLst>
            <pc:docMk/>
            <pc:sldMk cId="2034671135" sldId="271"/>
            <ac:picMk id="41" creationId="{C7C79811-A5D6-6499-BCA3-64A5AFAEB6FB}"/>
          </ac:picMkLst>
        </pc:picChg>
      </pc:sldChg>
      <pc:sldChg chg="addSp delSp modSp mod">
        <pc:chgData name="柿窪宏明（コモンプロダクツ）" userId="0e2e2d8d-84d7-4440-9634-adef1375787c" providerId="ADAL" clId="{489D25EC-A596-4B65-8494-1F88EDD7FCFD}" dt="2026-01-20T05:28:21.434" v="6830" actId="1076"/>
        <pc:sldMkLst>
          <pc:docMk/>
          <pc:sldMk cId="3610257069" sldId="272"/>
        </pc:sldMkLst>
        <pc:spChg chg="mod">
          <ac:chgData name="柿窪宏明（コモンプロダクツ）" userId="0e2e2d8d-84d7-4440-9634-adef1375787c" providerId="ADAL" clId="{489D25EC-A596-4B65-8494-1F88EDD7FCFD}" dt="2026-01-20T04:27:50.028" v="6787" actId="164"/>
          <ac:spMkLst>
            <pc:docMk/>
            <pc:sldMk cId="3610257069" sldId="272"/>
            <ac:spMk id="41" creationId="{B6CD091F-6954-2108-92D1-791F596D2656}"/>
          </ac:spMkLst>
        </pc:spChg>
        <pc:spChg chg="mod">
          <ac:chgData name="柿窪宏明（コモンプロダクツ）" userId="0e2e2d8d-84d7-4440-9634-adef1375787c" providerId="ADAL" clId="{489D25EC-A596-4B65-8494-1F88EDD7FCFD}" dt="2026-01-20T04:29:32.532" v="6800" actId="164"/>
          <ac:spMkLst>
            <pc:docMk/>
            <pc:sldMk cId="3610257069" sldId="272"/>
            <ac:spMk id="42" creationId="{B4D3FAC4-009F-F69B-0F67-12970862B6E2}"/>
          </ac:spMkLst>
        </pc:spChg>
        <pc:spChg chg="mod">
          <ac:chgData name="柿窪宏明（コモンプロダクツ）" userId="0e2e2d8d-84d7-4440-9634-adef1375787c" providerId="ADAL" clId="{489D25EC-A596-4B65-8494-1F88EDD7FCFD}" dt="2026-01-20T04:29:32.532" v="6800" actId="164"/>
          <ac:spMkLst>
            <pc:docMk/>
            <pc:sldMk cId="3610257069" sldId="272"/>
            <ac:spMk id="43" creationId="{32073579-E8DB-C62C-0180-6A3022F1296F}"/>
          </ac:spMkLst>
        </pc:spChg>
        <pc:spChg chg="mod">
          <ac:chgData name="柿窪宏明（コモンプロダクツ）" userId="0e2e2d8d-84d7-4440-9634-adef1375787c" providerId="ADAL" clId="{489D25EC-A596-4B65-8494-1F88EDD7FCFD}" dt="2026-01-20T04:27:50.028" v="6787" actId="164"/>
          <ac:spMkLst>
            <pc:docMk/>
            <pc:sldMk cId="3610257069" sldId="272"/>
            <ac:spMk id="44" creationId="{29511749-FF0C-FE7A-187D-2CE399CFC91A}"/>
          </ac:spMkLst>
        </pc:spChg>
        <pc:spChg chg="mod">
          <ac:chgData name="柿窪宏明（コモンプロダクツ）" userId="0e2e2d8d-84d7-4440-9634-adef1375787c" providerId="ADAL" clId="{489D25EC-A596-4B65-8494-1F88EDD7FCFD}" dt="2026-01-20T04:29:32.532" v="6800" actId="164"/>
          <ac:spMkLst>
            <pc:docMk/>
            <pc:sldMk cId="3610257069" sldId="272"/>
            <ac:spMk id="45" creationId="{99C6827B-5B53-7B8A-8C77-C1951BC6ABB9}"/>
          </ac:spMkLst>
        </pc:spChg>
        <pc:grpChg chg="add del mod">
          <ac:chgData name="柿窪宏明（コモンプロダクツ）" userId="0e2e2d8d-84d7-4440-9634-adef1375787c" providerId="ADAL" clId="{489D25EC-A596-4B65-8494-1F88EDD7FCFD}" dt="2026-01-20T04:28:54.574" v="6795" actId="478"/>
          <ac:grpSpMkLst>
            <pc:docMk/>
            <pc:sldMk cId="3610257069" sldId="272"/>
            <ac:grpSpMk id="3" creationId="{B6A4201A-254D-10CB-B441-7796BB42EE94}"/>
          </ac:grpSpMkLst>
        </pc:grpChg>
        <pc:grpChg chg="add del mod">
          <ac:chgData name="柿窪宏明（コモンプロダクツ）" userId="0e2e2d8d-84d7-4440-9634-adef1375787c" providerId="ADAL" clId="{489D25EC-A596-4B65-8494-1F88EDD7FCFD}" dt="2026-01-20T04:29:56.392" v="6802" actId="478"/>
          <ac:grpSpMkLst>
            <pc:docMk/>
            <pc:sldMk cId="3610257069" sldId="272"/>
            <ac:grpSpMk id="6" creationId="{E3801B29-A348-D925-D339-2DD409A2127A}"/>
          </ac:grpSpMkLst>
        </pc:grpChg>
        <pc:picChg chg="add mod">
          <ac:chgData name="柿窪宏明（コモンプロダクツ）" userId="0e2e2d8d-84d7-4440-9634-adef1375787c" providerId="ADAL" clId="{489D25EC-A596-4B65-8494-1F88EDD7FCFD}" dt="2026-01-20T04:28:57.998" v="6796" actId="1076"/>
          <ac:picMkLst>
            <pc:docMk/>
            <pc:sldMk cId="3610257069" sldId="272"/>
            <ac:picMk id="5" creationId="{972A9EC5-D5D9-3D58-A865-FD78F9E0E305}"/>
          </ac:picMkLst>
        </pc:picChg>
        <pc:picChg chg="add mod ord">
          <ac:chgData name="柿窪宏明（コモンプロダクツ）" userId="0e2e2d8d-84d7-4440-9634-adef1375787c" providerId="ADAL" clId="{489D25EC-A596-4B65-8494-1F88EDD7FCFD}" dt="2026-01-20T05:28:21.434" v="6830" actId="1076"/>
          <ac:picMkLst>
            <pc:docMk/>
            <pc:sldMk cId="3610257069" sldId="272"/>
            <ac:picMk id="8" creationId="{D3E92173-D2FC-1735-A184-81ADB9A1CDBA}"/>
          </ac:picMkLst>
        </pc:picChg>
        <pc:picChg chg="del mod">
          <ac:chgData name="柿窪宏明（コモンプロダクツ）" userId="0e2e2d8d-84d7-4440-9634-adef1375787c" providerId="ADAL" clId="{489D25EC-A596-4B65-8494-1F88EDD7FCFD}" dt="2026-01-20T04:29:53.424" v="6801" actId="478"/>
          <ac:picMkLst>
            <pc:docMk/>
            <pc:sldMk cId="3610257069" sldId="272"/>
            <ac:picMk id="23" creationId="{474E6952-3A8C-8ECD-8EEC-5D977D94DF34}"/>
          </ac:picMkLst>
        </pc:picChg>
        <pc:picChg chg="mod">
          <ac:chgData name="柿窪宏明（コモンプロダクツ）" userId="0e2e2d8d-84d7-4440-9634-adef1375787c" providerId="ADAL" clId="{489D25EC-A596-4B65-8494-1F88EDD7FCFD}" dt="2026-01-20T04:27:50.028" v="6787" actId="164"/>
          <ac:picMkLst>
            <pc:docMk/>
            <pc:sldMk cId="3610257069" sldId="272"/>
            <ac:picMk id="31" creationId="{45C1EFB9-4B45-BB2D-48CE-6CA36B4D701D}"/>
          </ac:picMkLst>
        </pc:picChg>
        <pc:picChg chg="mod ord">
          <ac:chgData name="柿窪宏明（コモンプロダクツ）" userId="0e2e2d8d-84d7-4440-9634-adef1375787c" providerId="ADAL" clId="{489D25EC-A596-4B65-8494-1F88EDD7FCFD}" dt="2026-01-20T04:29:07.615" v="6799" actId="1076"/>
          <ac:picMkLst>
            <pc:docMk/>
            <pc:sldMk cId="3610257069" sldId="272"/>
            <ac:picMk id="32" creationId="{A8DC8901-A853-D494-D8F6-0797606F7876}"/>
          </ac:picMkLst>
        </pc:picChg>
      </pc:sldChg>
      <pc:sldChg chg="addSp delSp modSp mod">
        <pc:chgData name="柿窪宏明（コモンプロダクツ）" userId="0e2e2d8d-84d7-4440-9634-adef1375787c" providerId="ADAL" clId="{489D25EC-A596-4B65-8494-1F88EDD7FCFD}" dt="2026-01-20T05:29:45.642" v="6851" actId="1076"/>
        <pc:sldMkLst>
          <pc:docMk/>
          <pc:sldMk cId="2076020782" sldId="274"/>
        </pc:sldMkLst>
        <pc:spChg chg="del mod">
          <ac:chgData name="柿窪宏明（コモンプロダクツ）" userId="0e2e2d8d-84d7-4440-9634-adef1375787c" providerId="ADAL" clId="{489D25EC-A596-4B65-8494-1F88EDD7FCFD}" dt="2026-01-20T05:29:35.354" v="6849" actId="478"/>
          <ac:spMkLst>
            <pc:docMk/>
            <pc:sldMk cId="2076020782" sldId="274"/>
            <ac:spMk id="38" creationId="{83DF9078-DFFA-A82B-3895-6D32F63A8247}"/>
          </ac:spMkLst>
        </pc:spChg>
        <pc:spChg chg="mod">
          <ac:chgData name="柿窪宏明（コモンプロダクツ）" userId="0e2e2d8d-84d7-4440-9634-adef1375787c" providerId="ADAL" clId="{489D25EC-A596-4B65-8494-1F88EDD7FCFD}" dt="2026-01-20T05:29:22.596" v="6847" actId="14100"/>
          <ac:spMkLst>
            <pc:docMk/>
            <pc:sldMk cId="2076020782" sldId="274"/>
            <ac:spMk id="39" creationId="{6D67C71D-B55F-404C-A67C-D2C0821F6C93}"/>
          </ac:spMkLst>
        </pc:spChg>
        <pc:spChg chg="mod">
          <ac:chgData name="柿窪宏明（コモンプロダクツ）" userId="0e2e2d8d-84d7-4440-9634-adef1375787c" providerId="ADAL" clId="{489D25EC-A596-4B65-8494-1F88EDD7FCFD}" dt="2026-01-20T05:28:39.757" v="6836" actId="164"/>
          <ac:spMkLst>
            <pc:docMk/>
            <pc:sldMk cId="2076020782" sldId="274"/>
            <ac:spMk id="50" creationId="{4EB7A20F-6060-3C3F-BCD9-D63A9F5D7132}"/>
          </ac:spMkLst>
        </pc:spChg>
        <pc:spChg chg="mod">
          <ac:chgData name="柿窪宏明（コモンプロダクツ）" userId="0e2e2d8d-84d7-4440-9634-adef1375787c" providerId="ADAL" clId="{489D25EC-A596-4B65-8494-1F88EDD7FCFD}" dt="2026-01-20T05:28:39.757" v="6836" actId="164"/>
          <ac:spMkLst>
            <pc:docMk/>
            <pc:sldMk cId="2076020782" sldId="274"/>
            <ac:spMk id="51" creationId="{38F9EC53-8A76-2772-E86E-815E8DA1F97C}"/>
          </ac:spMkLst>
        </pc:spChg>
        <pc:spChg chg="mod">
          <ac:chgData name="柿窪宏明（コモンプロダクツ）" userId="0e2e2d8d-84d7-4440-9634-adef1375787c" providerId="ADAL" clId="{489D25EC-A596-4B65-8494-1F88EDD7FCFD}" dt="2026-01-20T05:28:39.757" v="6836" actId="164"/>
          <ac:spMkLst>
            <pc:docMk/>
            <pc:sldMk cId="2076020782" sldId="274"/>
            <ac:spMk id="52" creationId="{BCFCDF68-49F1-3CE1-E846-C8E54AD25FE5}"/>
          </ac:spMkLst>
        </pc:spChg>
        <pc:spChg chg="mod">
          <ac:chgData name="柿窪宏明（コモンプロダクツ）" userId="0e2e2d8d-84d7-4440-9634-adef1375787c" providerId="ADAL" clId="{489D25EC-A596-4B65-8494-1F88EDD7FCFD}" dt="2026-01-20T05:28:39.757" v="6836" actId="164"/>
          <ac:spMkLst>
            <pc:docMk/>
            <pc:sldMk cId="2076020782" sldId="274"/>
            <ac:spMk id="56" creationId="{684E4932-C8F1-369E-8F40-147587CF71CB}"/>
          </ac:spMkLst>
        </pc:spChg>
        <pc:spChg chg="mod">
          <ac:chgData name="柿窪宏明（コモンプロダクツ）" userId="0e2e2d8d-84d7-4440-9634-adef1375787c" providerId="ADAL" clId="{489D25EC-A596-4B65-8494-1F88EDD7FCFD}" dt="2026-01-20T05:28:39.757" v="6836" actId="164"/>
          <ac:spMkLst>
            <pc:docMk/>
            <pc:sldMk cId="2076020782" sldId="274"/>
            <ac:spMk id="58" creationId="{457FB49F-0E52-545D-0AC0-FE7AD8363827}"/>
          </ac:spMkLst>
        </pc:spChg>
        <pc:spChg chg="mod">
          <ac:chgData name="柿窪宏明（コモンプロダクツ）" userId="0e2e2d8d-84d7-4440-9634-adef1375787c" providerId="ADAL" clId="{489D25EC-A596-4B65-8494-1F88EDD7FCFD}" dt="2026-01-20T05:28:39.757" v="6836" actId="164"/>
          <ac:spMkLst>
            <pc:docMk/>
            <pc:sldMk cId="2076020782" sldId="274"/>
            <ac:spMk id="59" creationId="{8AAF9FCE-1758-826E-18C5-F19ED282A2B6}"/>
          </ac:spMkLst>
        </pc:spChg>
        <pc:spChg chg="mod">
          <ac:chgData name="柿窪宏明（コモンプロダクツ）" userId="0e2e2d8d-84d7-4440-9634-adef1375787c" providerId="ADAL" clId="{489D25EC-A596-4B65-8494-1F88EDD7FCFD}" dt="2026-01-20T05:28:39.757" v="6836" actId="164"/>
          <ac:spMkLst>
            <pc:docMk/>
            <pc:sldMk cId="2076020782" sldId="274"/>
            <ac:spMk id="60" creationId="{984921EB-CCC7-4F5A-A0E3-B46E512EE504}"/>
          </ac:spMkLst>
        </pc:spChg>
        <pc:spChg chg="mod">
          <ac:chgData name="柿窪宏明（コモンプロダクツ）" userId="0e2e2d8d-84d7-4440-9634-adef1375787c" providerId="ADAL" clId="{489D25EC-A596-4B65-8494-1F88EDD7FCFD}" dt="2026-01-20T05:28:39.757" v="6836" actId="164"/>
          <ac:spMkLst>
            <pc:docMk/>
            <pc:sldMk cId="2076020782" sldId="274"/>
            <ac:spMk id="62" creationId="{C2F6D089-2EE1-4354-0346-08292E595649}"/>
          </ac:spMkLst>
        </pc:spChg>
        <pc:spChg chg="mod">
          <ac:chgData name="柿窪宏明（コモンプロダクツ）" userId="0e2e2d8d-84d7-4440-9634-adef1375787c" providerId="ADAL" clId="{489D25EC-A596-4B65-8494-1F88EDD7FCFD}" dt="2026-01-20T05:28:39.757" v="6836" actId="164"/>
          <ac:spMkLst>
            <pc:docMk/>
            <pc:sldMk cId="2076020782" sldId="274"/>
            <ac:spMk id="63" creationId="{9E3D075F-8180-27F9-E4CB-AC72CA914F7D}"/>
          </ac:spMkLst>
        </pc:spChg>
        <pc:spChg chg="mod">
          <ac:chgData name="柿窪宏明（コモンプロダクツ）" userId="0e2e2d8d-84d7-4440-9634-adef1375787c" providerId="ADAL" clId="{489D25EC-A596-4B65-8494-1F88EDD7FCFD}" dt="2026-01-20T05:28:39.757" v="6836" actId="164"/>
          <ac:spMkLst>
            <pc:docMk/>
            <pc:sldMk cId="2076020782" sldId="274"/>
            <ac:spMk id="64" creationId="{502EE3D0-AD3D-A37B-BBB2-5B460F1EB329}"/>
          </ac:spMkLst>
        </pc:spChg>
        <pc:spChg chg="mod">
          <ac:chgData name="柿窪宏明（コモンプロダクツ）" userId="0e2e2d8d-84d7-4440-9634-adef1375787c" providerId="ADAL" clId="{489D25EC-A596-4B65-8494-1F88EDD7FCFD}" dt="2026-01-20T05:29:45.642" v="6851" actId="1076"/>
          <ac:spMkLst>
            <pc:docMk/>
            <pc:sldMk cId="2076020782" sldId="274"/>
            <ac:spMk id="66" creationId="{B5DBBCE1-80B6-9E47-9A27-51FE1821EFEC}"/>
          </ac:spMkLst>
        </pc:spChg>
        <pc:spChg chg="mod">
          <ac:chgData name="柿窪宏明（コモンプロダクツ）" userId="0e2e2d8d-84d7-4440-9634-adef1375787c" providerId="ADAL" clId="{489D25EC-A596-4B65-8494-1F88EDD7FCFD}" dt="2026-01-20T05:29:41.603" v="6850" actId="1076"/>
          <ac:spMkLst>
            <pc:docMk/>
            <pc:sldMk cId="2076020782" sldId="274"/>
            <ac:spMk id="67" creationId="{3F4AF5B8-C7F4-DA93-D2A5-08DC6312B60C}"/>
          </ac:spMkLst>
        </pc:spChg>
        <pc:spChg chg="mod">
          <ac:chgData name="柿窪宏明（コモンプロダクツ）" userId="0e2e2d8d-84d7-4440-9634-adef1375787c" providerId="ADAL" clId="{489D25EC-A596-4B65-8494-1F88EDD7FCFD}" dt="2026-01-20T04:34:14.272" v="6809" actId="1076"/>
          <ac:spMkLst>
            <pc:docMk/>
            <pc:sldMk cId="2076020782" sldId="274"/>
            <ac:spMk id="68" creationId="{30E4DCB0-DDFB-4807-1372-BEFF7001CE77}"/>
          </ac:spMkLst>
        </pc:spChg>
        <pc:grpChg chg="del">
          <ac:chgData name="柿窪宏明（コモンプロダクツ）" userId="0e2e2d8d-84d7-4440-9634-adef1375787c" providerId="ADAL" clId="{489D25EC-A596-4B65-8494-1F88EDD7FCFD}" dt="2026-01-20T05:28:50.265" v="6838" actId="478"/>
          <ac:grpSpMkLst>
            <pc:docMk/>
            <pc:sldMk cId="2076020782" sldId="274"/>
            <ac:grpSpMk id="4" creationId="{F29C5FDF-8F3A-3790-49F4-83490A65DA07}"/>
          </ac:grpSpMkLst>
        </pc:grpChg>
        <pc:picChg chg="add mod ord">
          <ac:chgData name="柿窪宏明（コモンプロダクツ）" userId="0e2e2d8d-84d7-4440-9634-adef1375787c" providerId="ADAL" clId="{489D25EC-A596-4B65-8494-1F88EDD7FCFD}" dt="2026-01-20T05:29:06.198" v="6844" actId="167"/>
          <ac:picMkLst>
            <pc:docMk/>
            <pc:sldMk cId="2076020782" sldId="274"/>
            <ac:picMk id="7" creationId="{D5F336AA-A554-CA98-590E-9607F2E97FE5}"/>
          </ac:picMkLst>
        </pc:picChg>
        <pc:picChg chg="del mod">
          <ac:chgData name="柿窪宏明（コモンプロダクツ）" userId="0e2e2d8d-84d7-4440-9634-adef1375787c" providerId="ADAL" clId="{489D25EC-A596-4B65-8494-1F88EDD7FCFD}" dt="2026-01-20T05:28:45.042" v="6837" actId="478"/>
          <ac:picMkLst>
            <pc:docMk/>
            <pc:sldMk cId="2076020782" sldId="274"/>
            <ac:picMk id="36" creationId="{E4FA7F54-4E1B-62EF-4955-46D18E9A7CC1}"/>
          </ac:picMkLst>
        </pc:picChg>
      </pc:sldChg>
      <pc:sldChg chg="modSp mod">
        <pc:chgData name="柿窪宏明（コモンプロダクツ）" userId="0e2e2d8d-84d7-4440-9634-adef1375787c" providerId="ADAL" clId="{489D25EC-A596-4B65-8494-1F88EDD7FCFD}" dt="2026-01-20T05:32:46.939" v="6878" actId="1076"/>
        <pc:sldMkLst>
          <pc:docMk/>
          <pc:sldMk cId="1728517630" sldId="281"/>
        </pc:sldMkLst>
        <pc:spChg chg="mod">
          <ac:chgData name="柿窪宏明（コモンプロダクツ）" userId="0e2e2d8d-84d7-4440-9634-adef1375787c" providerId="ADAL" clId="{489D25EC-A596-4B65-8494-1F88EDD7FCFD}" dt="2026-01-20T05:32:46.939" v="6878" actId="1076"/>
          <ac:spMkLst>
            <pc:docMk/>
            <pc:sldMk cId="1728517630" sldId="281"/>
            <ac:spMk id="7" creationId="{BBBEC142-2022-990E-9330-8FF547CC7330}"/>
          </ac:spMkLst>
        </pc:spChg>
        <pc:spChg chg="mod">
          <ac:chgData name="柿窪宏明（コモンプロダクツ）" userId="0e2e2d8d-84d7-4440-9634-adef1375787c" providerId="ADAL" clId="{489D25EC-A596-4B65-8494-1F88EDD7FCFD}" dt="2026-01-20T05:32:40.792" v="6877" actId="1076"/>
          <ac:spMkLst>
            <pc:docMk/>
            <pc:sldMk cId="1728517630" sldId="281"/>
            <ac:spMk id="33" creationId="{CF8FE798-A7E8-D8F5-9309-5A314CA083D5}"/>
          </ac:spMkLst>
        </pc:spChg>
      </pc:sldChg>
      <pc:sldChg chg="addSp delSp modSp mod">
        <pc:chgData name="柿窪宏明（コモンプロダクツ）" userId="0e2e2d8d-84d7-4440-9634-adef1375787c" providerId="ADAL" clId="{489D25EC-A596-4B65-8494-1F88EDD7FCFD}" dt="2026-01-20T05:39:11.752" v="7017" actId="1076"/>
        <pc:sldMkLst>
          <pc:docMk/>
          <pc:sldMk cId="1328431190" sldId="287"/>
        </pc:sldMkLst>
        <pc:spChg chg="add del mod topLvl">
          <ac:chgData name="柿窪宏明（コモンプロダクツ）" userId="0e2e2d8d-84d7-4440-9634-adef1375787c" providerId="ADAL" clId="{489D25EC-A596-4B65-8494-1F88EDD7FCFD}" dt="2026-01-20T05:36:00.260" v="6909" actId="478"/>
          <ac:spMkLst>
            <pc:docMk/>
            <pc:sldMk cId="1328431190" sldId="287"/>
            <ac:spMk id="8" creationId="{0C297B20-4C29-64AE-25BD-35C6BCBB10DB}"/>
          </ac:spMkLst>
        </pc:spChg>
        <pc:spChg chg="add mod">
          <ac:chgData name="柿窪宏明（コモンプロダクツ）" userId="0e2e2d8d-84d7-4440-9634-adef1375787c" providerId="ADAL" clId="{489D25EC-A596-4B65-8494-1F88EDD7FCFD}" dt="2026-01-20T05:35:43.940" v="6905" actId="164"/>
          <ac:spMkLst>
            <pc:docMk/>
            <pc:sldMk cId="1328431190" sldId="287"/>
            <ac:spMk id="10" creationId="{CC8F3E39-3134-0F90-3FA6-D57A98A263F0}"/>
          </ac:spMkLst>
        </pc:spChg>
        <pc:spChg chg="mod">
          <ac:chgData name="柿窪宏明（コモンプロダクツ）" userId="0e2e2d8d-84d7-4440-9634-adef1375787c" providerId="ADAL" clId="{489D25EC-A596-4B65-8494-1F88EDD7FCFD}" dt="2026-01-20T05:39:03.329" v="7015" actId="1076"/>
          <ac:spMkLst>
            <pc:docMk/>
            <pc:sldMk cId="1328431190" sldId="287"/>
            <ac:spMk id="11" creationId="{90B5BC2F-6B89-98CB-7C74-C4F45A947EF6}"/>
          </ac:spMkLst>
        </pc:spChg>
        <pc:spChg chg="add mod">
          <ac:chgData name="柿窪宏明（コモンプロダクツ）" userId="0e2e2d8d-84d7-4440-9634-adef1375787c" providerId="ADAL" clId="{489D25EC-A596-4B65-8494-1F88EDD7FCFD}" dt="2026-01-20T05:35:47.753" v="6907" actId="571"/>
          <ac:spMkLst>
            <pc:docMk/>
            <pc:sldMk cId="1328431190" sldId="287"/>
            <ac:spMk id="15" creationId="{B5FD3532-DF7F-DA26-A61B-80D52D407B5E}"/>
          </ac:spMkLst>
        </pc:spChg>
        <pc:spChg chg="add del mod topLvl">
          <ac:chgData name="柿窪宏明（コモンプロダクツ）" userId="0e2e2d8d-84d7-4440-9634-adef1375787c" providerId="ADAL" clId="{489D25EC-A596-4B65-8494-1F88EDD7FCFD}" dt="2026-01-20T05:37:28.263" v="6929" actId="478"/>
          <ac:spMkLst>
            <pc:docMk/>
            <pc:sldMk cId="1328431190" sldId="287"/>
            <ac:spMk id="21" creationId="{BE40A811-6C56-3F0E-F297-C309945D01C9}"/>
          </ac:spMkLst>
        </pc:spChg>
        <pc:spChg chg="mod">
          <ac:chgData name="柿窪宏明（コモンプロダクツ）" userId="0e2e2d8d-84d7-4440-9634-adef1375787c" providerId="ADAL" clId="{489D25EC-A596-4B65-8494-1F88EDD7FCFD}" dt="2026-01-20T05:33:29.042" v="6887" actId="20577"/>
          <ac:spMkLst>
            <pc:docMk/>
            <pc:sldMk cId="1328431190" sldId="287"/>
            <ac:spMk id="33" creationId="{7B0595C6-820D-2F20-3E8C-C62CB4231034}"/>
          </ac:spMkLst>
        </pc:spChg>
        <pc:grpChg chg="add del mod">
          <ac:chgData name="柿窪宏明（コモンプロダクツ）" userId="0e2e2d8d-84d7-4440-9634-adef1375787c" providerId="ADAL" clId="{489D25EC-A596-4B65-8494-1F88EDD7FCFD}" dt="2026-01-20T05:38:13.800" v="6941" actId="478"/>
          <ac:grpSpMkLst>
            <pc:docMk/>
            <pc:sldMk cId="1328431190" sldId="287"/>
            <ac:grpSpMk id="12" creationId="{7EB3E46E-DF0D-FB83-5A9F-1DC4B2FB0397}"/>
          </ac:grpSpMkLst>
        </pc:grpChg>
        <pc:grpChg chg="add del mod">
          <ac:chgData name="柿窪宏明（コモンプロダクツ）" userId="0e2e2d8d-84d7-4440-9634-adef1375787c" providerId="ADAL" clId="{489D25EC-A596-4B65-8494-1F88EDD7FCFD}" dt="2026-01-20T05:36:00.260" v="6909" actId="478"/>
          <ac:grpSpMkLst>
            <pc:docMk/>
            <pc:sldMk cId="1328431190" sldId="287"/>
            <ac:grpSpMk id="16" creationId="{BAC4A42C-6556-8B31-6D0F-9A6BC47C6F30}"/>
          </ac:grpSpMkLst>
        </pc:grpChg>
        <pc:grpChg chg="add del mod">
          <ac:chgData name="柿窪宏明（コモンプロダクツ）" userId="0e2e2d8d-84d7-4440-9634-adef1375787c" providerId="ADAL" clId="{489D25EC-A596-4B65-8494-1F88EDD7FCFD}" dt="2026-01-20T05:37:28.263" v="6929" actId="478"/>
          <ac:grpSpMkLst>
            <pc:docMk/>
            <pc:sldMk cId="1328431190" sldId="287"/>
            <ac:grpSpMk id="22" creationId="{816D7927-0F4C-AD57-EF0D-E352A08EAF48}"/>
          </ac:grpSpMkLst>
        </pc:grpChg>
        <pc:picChg chg="del mod topLvl">
          <ac:chgData name="柿窪宏明（コモンプロダクツ）" userId="0e2e2d8d-84d7-4440-9634-adef1375787c" providerId="ADAL" clId="{489D25EC-A596-4B65-8494-1F88EDD7FCFD}" dt="2026-01-20T05:36:00.260" v="6909" actId="478"/>
          <ac:picMkLst>
            <pc:docMk/>
            <pc:sldMk cId="1328431190" sldId="287"/>
            <ac:picMk id="6" creationId="{E34D11BC-8263-EF15-CE67-E913CDE74FA5}"/>
          </ac:picMkLst>
        </pc:picChg>
        <pc:picChg chg="mod">
          <ac:chgData name="柿窪宏明（コモンプロダクツ）" userId="0e2e2d8d-84d7-4440-9634-adef1375787c" providerId="ADAL" clId="{489D25EC-A596-4B65-8494-1F88EDD7FCFD}" dt="2026-01-20T05:35:43.940" v="6905" actId="164"/>
          <ac:picMkLst>
            <pc:docMk/>
            <pc:sldMk cId="1328431190" sldId="287"/>
            <ac:picMk id="9" creationId="{BC2D954B-A07E-153E-F4DE-43391F1CC2EB}"/>
          </ac:picMkLst>
        </pc:picChg>
        <pc:picChg chg="add mod">
          <ac:chgData name="柿窪宏明（コモンプロダクツ）" userId="0e2e2d8d-84d7-4440-9634-adef1375787c" providerId="ADAL" clId="{489D25EC-A596-4B65-8494-1F88EDD7FCFD}" dt="2026-01-20T05:35:47.753" v="6907" actId="571"/>
          <ac:picMkLst>
            <pc:docMk/>
            <pc:sldMk cId="1328431190" sldId="287"/>
            <ac:picMk id="13" creationId="{B77DA0B5-B478-C6FD-0996-EB7F5FFB45F1}"/>
          </ac:picMkLst>
        </pc:picChg>
        <pc:picChg chg="add mod">
          <ac:chgData name="柿窪宏明（コモンプロダクツ）" userId="0e2e2d8d-84d7-4440-9634-adef1375787c" providerId="ADAL" clId="{489D25EC-A596-4B65-8494-1F88EDD7FCFD}" dt="2026-01-20T05:36:21.481" v="6914" actId="1076"/>
          <ac:picMkLst>
            <pc:docMk/>
            <pc:sldMk cId="1328431190" sldId="287"/>
            <ac:picMk id="18" creationId="{EC51AF00-50DD-D958-8DAC-A0D407FD21A2}"/>
          </ac:picMkLst>
        </pc:picChg>
        <pc:picChg chg="add del mod topLvl">
          <ac:chgData name="柿窪宏明（コモンプロダクツ）" userId="0e2e2d8d-84d7-4440-9634-adef1375787c" providerId="ADAL" clId="{489D25EC-A596-4B65-8494-1F88EDD7FCFD}" dt="2026-01-20T05:37:28.848" v="6930" actId="478"/>
          <ac:picMkLst>
            <pc:docMk/>
            <pc:sldMk cId="1328431190" sldId="287"/>
            <ac:picMk id="20" creationId="{FA468083-FF96-5DCB-A302-102D99BE2250}"/>
          </ac:picMkLst>
        </pc:picChg>
        <pc:picChg chg="add mod ord">
          <ac:chgData name="柿窪宏明（コモンプロダクツ）" userId="0e2e2d8d-84d7-4440-9634-adef1375787c" providerId="ADAL" clId="{489D25EC-A596-4B65-8494-1F88EDD7FCFD}" dt="2026-01-20T05:39:11.752" v="7017" actId="1076"/>
          <ac:picMkLst>
            <pc:docMk/>
            <pc:sldMk cId="1328431190" sldId="287"/>
            <ac:picMk id="24" creationId="{EBD7981D-73F7-4808-F9F6-A06A7ADBC8EA}"/>
          </ac:picMkLst>
        </pc:picChg>
        <pc:picChg chg="add mod">
          <ac:chgData name="柿窪宏明（コモンプロダクツ）" userId="0e2e2d8d-84d7-4440-9634-adef1375787c" providerId="ADAL" clId="{489D25EC-A596-4B65-8494-1F88EDD7FCFD}" dt="2026-01-20T05:38:23.914" v="6946" actId="1076"/>
          <ac:picMkLst>
            <pc:docMk/>
            <pc:sldMk cId="1328431190" sldId="287"/>
            <ac:picMk id="26" creationId="{187CC86F-FB6E-FF6F-7CE7-0F220F8B4FCA}"/>
          </ac:picMkLst>
        </pc:picChg>
      </pc:sldChg>
      <pc:sldChg chg="addSp delSp modSp mod">
        <pc:chgData name="柿窪宏明（コモンプロダクツ）" userId="0e2e2d8d-84d7-4440-9634-adef1375787c" providerId="ADAL" clId="{489D25EC-A596-4B65-8494-1F88EDD7FCFD}" dt="2026-01-15T09:00:45.810" v="6518" actId="20577"/>
        <pc:sldMkLst>
          <pc:docMk/>
          <pc:sldMk cId="608311241" sldId="294"/>
        </pc:sldMkLst>
        <pc:spChg chg="add mod">
          <ac:chgData name="柿窪宏明（コモンプロダクツ）" userId="0e2e2d8d-84d7-4440-9634-adef1375787c" providerId="ADAL" clId="{489D25EC-A596-4B65-8494-1F88EDD7FCFD}" dt="2026-01-15T08:54:41.998" v="6471" actId="1076"/>
          <ac:spMkLst>
            <pc:docMk/>
            <pc:sldMk cId="608311241" sldId="294"/>
            <ac:spMk id="19" creationId="{FA8C6AC1-E9FB-7CEA-D936-5714C44804BB}"/>
          </ac:spMkLst>
        </pc:spChg>
        <pc:spChg chg="add mod">
          <ac:chgData name="柿窪宏明（コモンプロダクツ）" userId="0e2e2d8d-84d7-4440-9634-adef1375787c" providerId="ADAL" clId="{489D25EC-A596-4B65-8494-1F88EDD7FCFD}" dt="2026-01-15T09:00:45.810" v="6518" actId="20577"/>
          <ac:spMkLst>
            <pc:docMk/>
            <pc:sldMk cId="608311241" sldId="294"/>
            <ac:spMk id="20" creationId="{857047BA-FAC3-1D2A-1F42-46EBE25483F1}"/>
          </ac:spMkLst>
        </pc:spChg>
      </pc:sldChg>
      <pc:sldChg chg="addSp delSp modSp mod">
        <pc:chgData name="柿窪宏明（コモンプロダクツ）" userId="0e2e2d8d-84d7-4440-9634-adef1375787c" providerId="ADAL" clId="{489D25EC-A596-4B65-8494-1F88EDD7FCFD}" dt="2026-01-15T10:39:24.346" v="6520" actId="14100"/>
        <pc:sldMkLst>
          <pc:docMk/>
          <pc:sldMk cId="3585226761" sldId="295"/>
        </pc:sldMkLst>
        <pc:spChg chg="mod">
          <ac:chgData name="柿窪宏明（コモンプロダクツ）" userId="0e2e2d8d-84d7-4440-9634-adef1375787c" providerId="ADAL" clId="{489D25EC-A596-4B65-8494-1F88EDD7FCFD}" dt="2026-01-15T10:39:24.346" v="6520" actId="14100"/>
          <ac:spMkLst>
            <pc:docMk/>
            <pc:sldMk cId="3585226761" sldId="295"/>
            <ac:spMk id="20" creationId="{C6357E39-835B-1682-7681-B5D57AD68E95}"/>
          </ac:spMkLst>
        </pc:spChg>
      </pc:sldChg>
      <pc:sldChg chg="addSp delSp modSp mod">
        <pc:chgData name="柿窪宏明（コモンプロダクツ）" userId="0e2e2d8d-84d7-4440-9634-adef1375787c" providerId="ADAL" clId="{489D25EC-A596-4B65-8494-1F88EDD7FCFD}" dt="2026-01-15T11:44:57.807" v="6521" actId="1076"/>
        <pc:sldMkLst>
          <pc:docMk/>
          <pc:sldMk cId="103091718" sldId="296"/>
        </pc:sldMkLst>
        <pc:spChg chg="mod">
          <ac:chgData name="柿窪宏明（コモンプロダクツ）" userId="0e2e2d8d-84d7-4440-9634-adef1375787c" providerId="ADAL" clId="{489D25EC-A596-4B65-8494-1F88EDD7FCFD}" dt="2026-01-15T11:44:57.807" v="6521" actId="1076"/>
          <ac:spMkLst>
            <pc:docMk/>
            <pc:sldMk cId="103091718" sldId="296"/>
            <ac:spMk id="3" creationId="{10B5B53E-3750-6BB5-710A-F70B05441823}"/>
          </ac:spMkLst>
        </pc:spChg>
      </pc:sldChg>
      <pc:sldChg chg="modSp mod">
        <pc:chgData name="柿窪宏明（コモンプロダクツ）" userId="0e2e2d8d-84d7-4440-9634-adef1375787c" providerId="ADAL" clId="{489D25EC-A596-4B65-8494-1F88EDD7FCFD}" dt="2026-01-20T02:45:18.360" v="6536" actId="20577"/>
        <pc:sldMkLst>
          <pc:docMk/>
          <pc:sldMk cId="1471994086" sldId="298"/>
        </pc:sldMkLst>
        <pc:spChg chg="mod">
          <ac:chgData name="柿窪宏明（コモンプロダクツ）" userId="0e2e2d8d-84d7-4440-9634-adef1375787c" providerId="ADAL" clId="{489D25EC-A596-4B65-8494-1F88EDD7FCFD}" dt="2026-01-20T02:23:47.510" v="6527" actId="21"/>
          <ac:spMkLst>
            <pc:docMk/>
            <pc:sldMk cId="1471994086" sldId="298"/>
            <ac:spMk id="15" creationId="{60823F6B-A465-A57B-5CE5-09818C4E8752}"/>
          </ac:spMkLst>
        </pc:spChg>
        <pc:spChg chg="mod">
          <ac:chgData name="柿窪宏明（コモンプロダクツ）" userId="0e2e2d8d-84d7-4440-9634-adef1375787c" providerId="ADAL" clId="{489D25EC-A596-4B65-8494-1F88EDD7FCFD}" dt="2026-01-20T02:45:18.360" v="6536" actId="20577"/>
          <ac:spMkLst>
            <pc:docMk/>
            <pc:sldMk cId="1471994086" sldId="298"/>
            <ac:spMk id="53" creationId="{5FFB4178-051E-2163-C02A-E471A0992724}"/>
          </ac:spMkLst>
        </pc:spChg>
      </pc:sldChg>
      <pc:sldChg chg="modSp mod">
        <pc:chgData name="柿窪宏明（コモンプロダクツ）" userId="0e2e2d8d-84d7-4440-9634-adef1375787c" providerId="ADAL" clId="{489D25EC-A596-4B65-8494-1F88EDD7FCFD}" dt="2026-01-20T02:45:26.584" v="6546"/>
        <pc:sldMkLst>
          <pc:docMk/>
          <pc:sldMk cId="1529845486" sldId="299"/>
        </pc:sldMkLst>
        <pc:spChg chg="mod">
          <ac:chgData name="柿窪宏明（コモンプロダクツ）" userId="0e2e2d8d-84d7-4440-9634-adef1375787c" providerId="ADAL" clId="{489D25EC-A596-4B65-8494-1F88EDD7FCFD}" dt="2026-01-20T02:45:26.584" v="6546"/>
          <ac:spMkLst>
            <pc:docMk/>
            <pc:sldMk cId="1529845486" sldId="299"/>
            <ac:spMk id="53" creationId="{AAD93EBC-BC73-76CA-3569-B1333B73468B}"/>
          </ac:spMkLst>
        </pc:spChg>
      </pc:sldChg>
      <pc:sldChg chg="addSp delSp modSp mod">
        <pc:chgData name="柿窪宏明（コモンプロダクツ）" userId="0e2e2d8d-84d7-4440-9634-adef1375787c" providerId="ADAL" clId="{489D25EC-A596-4B65-8494-1F88EDD7FCFD}" dt="2026-01-20T05:43:37.622" v="7048" actId="1076"/>
        <pc:sldMkLst>
          <pc:docMk/>
          <pc:sldMk cId="1966435189" sldId="303"/>
        </pc:sldMkLst>
        <pc:spChg chg="add mod">
          <ac:chgData name="柿窪宏明（コモンプロダクツ）" userId="0e2e2d8d-84d7-4440-9634-adef1375787c" providerId="ADAL" clId="{489D25EC-A596-4B65-8494-1F88EDD7FCFD}" dt="2026-01-20T05:43:09.019" v="7042" actId="164"/>
          <ac:spMkLst>
            <pc:docMk/>
            <pc:sldMk cId="1966435189" sldId="303"/>
            <ac:spMk id="3" creationId="{95D2DD22-0056-5F8F-F06F-A587D77B0985}"/>
          </ac:spMkLst>
        </pc:spChg>
        <pc:spChg chg="add mod">
          <ac:chgData name="柿窪宏明（コモンプロダクツ）" userId="0e2e2d8d-84d7-4440-9634-adef1375787c" providerId="ADAL" clId="{489D25EC-A596-4B65-8494-1F88EDD7FCFD}" dt="2026-01-20T05:43:09.019" v="7042" actId="164"/>
          <ac:spMkLst>
            <pc:docMk/>
            <pc:sldMk cId="1966435189" sldId="303"/>
            <ac:spMk id="7" creationId="{53711048-EC27-226D-5CA8-C451BDA2AB1A}"/>
          </ac:spMkLst>
        </pc:spChg>
        <pc:grpChg chg="add del mod">
          <ac:chgData name="柿窪宏明（コモンプロダクツ）" userId="0e2e2d8d-84d7-4440-9634-adef1375787c" providerId="ADAL" clId="{489D25EC-A596-4B65-8494-1F88EDD7FCFD}" dt="2026-01-20T05:43:32.465" v="7044" actId="478"/>
          <ac:grpSpMkLst>
            <pc:docMk/>
            <pc:sldMk cId="1966435189" sldId="303"/>
            <ac:grpSpMk id="10" creationId="{46BAE51F-68FC-438C-451B-48C69E11ECE0}"/>
          </ac:grpSpMkLst>
        </pc:grpChg>
        <pc:picChg chg="mod">
          <ac:chgData name="柿窪宏明（コモンプロダクツ）" userId="0e2e2d8d-84d7-4440-9634-adef1375787c" providerId="ADAL" clId="{489D25EC-A596-4B65-8494-1F88EDD7FCFD}" dt="2026-01-20T05:43:09.019" v="7042" actId="164"/>
          <ac:picMkLst>
            <pc:docMk/>
            <pc:sldMk cId="1966435189" sldId="303"/>
            <ac:picMk id="8" creationId="{081E1448-34D2-9CEF-6DF6-66B909410833}"/>
          </ac:picMkLst>
        </pc:picChg>
        <pc:picChg chg="add mod">
          <ac:chgData name="柿窪宏明（コモンプロダクツ）" userId="0e2e2d8d-84d7-4440-9634-adef1375787c" providerId="ADAL" clId="{489D25EC-A596-4B65-8494-1F88EDD7FCFD}" dt="2026-01-20T05:43:37.622" v="7048" actId="1076"/>
          <ac:picMkLst>
            <pc:docMk/>
            <pc:sldMk cId="1966435189" sldId="303"/>
            <ac:picMk id="12" creationId="{E9CE955A-6300-0797-026B-A537133394CC}"/>
          </ac:picMkLst>
        </pc:picChg>
      </pc:sldChg>
      <pc:sldChg chg="addSp delSp modSp mod">
        <pc:chgData name="柿窪宏明（コモンプロダクツ）" userId="0e2e2d8d-84d7-4440-9634-adef1375787c" providerId="ADAL" clId="{489D25EC-A596-4B65-8494-1F88EDD7FCFD}" dt="2026-01-20T05:45:02.834" v="7065" actId="1076"/>
        <pc:sldMkLst>
          <pc:docMk/>
          <pc:sldMk cId="1286502699" sldId="304"/>
        </pc:sldMkLst>
        <pc:spChg chg="del mod topLvl">
          <ac:chgData name="柿窪宏明（コモンプロダクツ）" userId="0e2e2d8d-84d7-4440-9634-adef1375787c" providerId="ADAL" clId="{489D25EC-A596-4B65-8494-1F88EDD7FCFD}" dt="2026-01-20T05:44:41.770" v="7058" actId="478"/>
          <ac:spMkLst>
            <pc:docMk/>
            <pc:sldMk cId="1286502699" sldId="304"/>
            <ac:spMk id="6" creationId="{5F6FA19C-7F29-6199-6E7F-907021317E09}"/>
          </ac:spMkLst>
        </pc:spChg>
        <pc:spChg chg="mod topLvl">
          <ac:chgData name="柿窪宏明（コモンプロダクツ）" userId="0e2e2d8d-84d7-4440-9634-adef1375787c" providerId="ADAL" clId="{489D25EC-A596-4B65-8494-1F88EDD7FCFD}" dt="2026-01-20T05:45:02.834" v="7065" actId="1076"/>
          <ac:spMkLst>
            <pc:docMk/>
            <pc:sldMk cId="1286502699" sldId="304"/>
            <ac:spMk id="18" creationId="{6366AC9E-9761-4E12-6DB0-76BF7356A19A}"/>
          </ac:spMkLst>
        </pc:spChg>
        <pc:grpChg chg="add del mod">
          <ac:chgData name="柿窪宏明（コモンプロダクツ）" userId="0e2e2d8d-84d7-4440-9634-adef1375787c" providerId="ADAL" clId="{489D25EC-A596-4B65-8494-1F88EDD7FCFD}" dt="2026-01-20T05:44:40.060" v="7057" actId="478"/>
          <ac:grpSpMkLst>
            <pc:docMk/>
            <pc:sldMk cId="1286502699" sldId="304"/>
            <ac:grpSpMk id="7" creationId="{ED64CE70-D7D9-4144-A363-4BF5AAA3706D}"/>
          </ac:grpSpMkLst>
        </pc:grpChg>
        <pc:grpChg chg="del">
          <ac:chgData name="柿窪宏明（コモンプロダクツ）" userId="0e2e2d8d-84d7-4440-9634-adef1375787c" providerId="ADAL" clId="{489D25EC-A596-4B65-8494-1F88EDD7FCFD}" dt="2026-01-20T05:44:09.968" v="7052" actId="165"/>
          <ac:grpSpMkLst>
            <pc:docMk/>
            <pc:sldMk cId="1286502699" sldId="304"/>
            <ac:grpSpMk id="23" creationId="{ACA20001-DCC9-B2BC-123A-972F432336F7}"/>
          </ac:grpSpMkLst>
        </pc:grpChg>
        <pc:picChg chg="add mod ord">
          <ac:chgData name="柿窪宏明（コモンプロダクツ）" userId="0e2e2d8d-84d7-4440-9634-adef1375787c" providerId="ADAL" clId="{489D25EC-A596-4B65-8494-1F88EDD7FCFD}" dt="2026-01-20T05:44:55.287" v="7063" actId="167"/>
          <ac:picMkLst>
            <pc:docMk/>
            <pc:sldMk cId="1286502699" sldId="304"/>
            <ac:picMk id="9" creationId="{FBCD9D23-5035-BAEA-CEDC-AA9032BA9E78}"/>
          </ac:picMkLst>
        </pc:picChg>
        <pc:picChg chg="del mod topLvl">
          <ac:chgData name="柿窪宏明（コモンプロダクツ）" userId="0e2e2d8d-84d7-4440-9634-adef1375787c" providerId="ADAL" clId="{489D25EC-A596-4B65-8494-1F88EDD7FCFD}" dt="2026-01-20T05:44:40.060" v="7057" actId="478"/>
          <ac:picMkLst>
            <pc:docMk/>
            <pc:sldMk cId="1286502699" sldId="304"/>
            <ac:picMk id="17" creationId="{FCAD1877-4040-32F5-AE92-5AAB3DADAA6A}"/>
          </ac:picMkLst>
        </pc:picChg>
      </pc:sldChg>
      <pc:sldChg chg="addSp delSp modSp mod">
        <pc:chgData name="柿窪宏明（コモンプロダクツ）" userId="0e2e2d8d-84d7-4440-9634-adef1375787c" providerId="ADAL" clId="{489D25EC-A596-4B65-8494-1F88EDD7FCFD}" dt="2026-01-20T05:50:10.594" v="7114" actId="1076"/>
        <pc:sldMkLst>
          <pc:docMk/>
          <pc:sldMk cId="1380990739" sldId="307"/>
        </pc:sldMkLst>
        <pc:spChg chg="mod">
          <ac:chgData name="柿窪宏明（コモンプロダクツ）" userId="0e2e2d8d-84d7-4440-9634-adef1375787c" providerId="ADAL" clId="{489D25EC-A596-4B65-8494-1F88EDD7FCFD}" dt="2026-01-20T05:50:10.594" v="7114" actId="1076"/>
          <ac:spMkLst>
            <pc:docMk/>
            <pc:sldMk cId="1380990739" sldId="307"/>
            <ac:spMk id="3" creationId="{AA57E454-F77C-977C-AA72-3AED2A2B231D}"/>
          </ac:spMkLst>
        </pc:spChg>
        <pc:spChg chg="mod topLvl">
          <ac:chgData name="柿窪宏明（コモンプロダクツ）" userId="0e2e2d8d-84d7-4440-9634-adef1375787c" providerId="ADAL" clId="{489D25EC-A596-4B65-8494-1F88EDD7FCFD}" dt="2026-01-20T05:48:18.683" v="7100" actId="1076"/>
          <ac:spMkLst>
            <pc:docMk/>
            <pc:sldMk cId="1380990739" sldId="307"/>
            <ac:spMk id="7" creationId="{6643D992-2A82-826E-384A-6D40884CBC67}"/>
          </ac:spMkLst>
        </pc:spChg>
        <pc:spChg chg="mod topLvl">
          <ac:chgData name="柿窪宏明（コモンプロダクツ）" userId="0e2e2d8d-84d7-4440-9634-adef1375787c" providerId="ADAL" clId="{489D25EC-A596-4B65-8494-1F88EDD7FCFD}" dt="2026-01-20T05:48:15.745" v="7099" actId="1076"/>
          <ac:spMkLst>
            <pc:docMk/>
            <pc:sldMk cId="1380990739" sldId="307"/>
            <ac:spMk id="8" creationId="{714CF4CE-D43C-1073-E8FE-198EB34FCEAE}"/>
          </ac:spMkLst>
        </pc:spChg>
        <pc:spChg chg="mod topLvl">
          <ac:chgData name="柿窪宏明（コモンプロダクツ）" userId="0e2e2d8d-84d7-4440-9634-adef1375787c" providerId="ADAL" clId="{489D25EC-A596-4B65-8494-1F88EDD7FCFD}" dt="2026-01-20T05:48:21.243" v="7101" actId="1076"/>
          <ac:spMkLst>
            <pc:docMk/>
            <pc:sldMk cId="1380990739" sldId="307"/>
            <ac:spMk id="9" creationId="{3CD9282E-958F-2CAE-FC1F-2A34B812FBDE}"/>
          </ac:spMkLst>
        </pc:spChg>
        <pc:spChg chg="add mod">
          <ac:chgData name="柿窪宏明（コモンプロダクツ）" userId="0e2e2d8d-84d7-4440-9634-adef1375787c" providerId="ADAL" clId="{489D25EC-A596-4B65-8494-1F88EDD7FCFD}" dt="2026-01-20T05:47:42.351" v="7090" actId="164"/>
          <ac:spMkLst>
            <pc:docMk/>
            <pc:sldMk cId="1380990739" sldId="307"/>
            <ac:spMk id="11" creationId="{AC6E6DC1-2722-3DAD-34DE-225F4EBFA62B}"/>
          </ac:spMkLst>
        </pc:spChg>
        <pc:spChg chg="add mod">
          <ac:chgData name="柿窪宏明（コモンプロダクツ）" userId="0e2e2d8d-84d7-4440-9634-adef1375787c" providerId="ADAL" clId="{489D25EC-A596-4B65-8494-1F88EDD7FCFD}" dt="2026-01-20T05:48:33.276" v="7104" actId="164"/>
          <ac:spMkLst>
            <pc:docMk/>
            <pc:sldMk cId="1380990739" sldId="307"/>
            <ac:spMk id="13" creationId="{E4F94FD2-73F6-F25F-4F31-06EF5012E465}"/>
          </ac:spMkLst>
        </pc:spChg>
        <pc:spChg chg="mod">
          <ac:chgData name="柿窪宏明（コモンプロダクツ）" userId="0e2e2d8d-84d7-4440-9634-adef1375787c" providerId="ADAL" clId="{489D25EC-A596-4B65-8494-1F88EDD7FCFD}" dt="2026-01-20T05:48:23.973" v="7103" actId="1076"/>
          <ac:spMkLst>
            <pc:docMk/>
            <pc:sldMk cId="1380990739" sldId="307"/>
            <ac:spMk id="16" creationId="{E2E5C795-6D4A-F820-EE80-E9C75C921438}"/>
          </ac:spMkLst>
        </pc:spChg>
        <pc:grpChg chg="del">
          <ac:chgData name="柿窪宏明（コモンプロダクツ）" userId="0e2e2d8d-84d7-4440-9634-adef1375787c" providerId="ADAL" clId="{489D25EC-A596-4B65-8494-1F88EDD7FCFD}" dt="2026-01-20T05:47:15.074" v="7086" actId="165"/>
          <ac:grpSpMkLst>
            <pc:docMk/>
            <pc:sldMk cId="1380990739" sldId="307"/>
            <ac:grpSpMk id="10" creationId="{94F420BA-5806-D0CB-2D76-C91D73D25BA4}"/>
          </ac:grpSpMkLst>
        </pc:grpChg>
        <pc:grpChg chg="add del mod">
          <ac:chgData name="柿窪宏明（コモンプロダクツ）" userId="0e2e2d8d-84d7-4440-9634-adef1375787c" providerId="ADAL" clId="{489D25EC-A596-4B65-8494-1F88EDD7FCFD}" dt="2026-01-20T05:48:01.264" v="7093" actId="478"/>
          <ac:grpSpMkLst>
            <pc:docMk/>
            <pc:sldMk cId="1380990739" sldId="307"/>
            <ac:grpSpMk id="14" creationId="{A37EE37F-3B5E-0F85-3699-3E078367FCFB}"/>
          </ac:grpSpMkLst>
        </pc:grpChg>
        <pc:grpChg chg="add del mod">
          <ac:chgData name="柿窪宏明（コモンプロダクツ）" userId="0e2e2d8d-84d7-4440-9634-adef1375787c" providerId="ADAL" clId="{489D25EC-A596-4B65-8494-1F88EDD7FCFD}" dt="2026-01-20T05:49:11.411" v="7110" actId="478"/>
          <ac:grpSpMkLst>
            <pc:docMk/>
            <pc:sldMk cId="1380990739" sldId="307"/>
            <ac:grpSpMk id="19" creationId="{1F42B395-919F-3349-3EBC-2A4FA46FA37C}"/>
          </ac:grpSpMkLst>
        </pc:grpChg>
        <pc:picChg chg="mod topLvl">
          <ac:chgData name="柿窪宏明（コモンプロダクツ）" userId="0e2e2d8d-84d7-4440-9634-adef1375787c" providerId="ADAL" clId="{489D25EC-A596-4B65-8494-1F88EDD7FCFD}" dt="2026-01-20T05:47:42.351" v="7090" actId="164"/>
          <ac:picMkLst>
            <pc:docMk/>
            <pc:sldMk cId="1380990739" sldId="307"/>
            <ac:picMk id="6" creationId="{84D33684-68EE-3E0B-ABDC-F2238B622FBD}"/>
          </ac:picMkLst>
        </pc:picChg>
        <pc:picChg chg="mod">
          <ac:chgData name="柿窪宏明（コモンプロダクツ）" userId="0e2e2d8d-84d7-4440-9634-adef1375787c" providerId="ADAL" clId="{489D25EC-A596-4B65-8494-1F88EDD7FCFD}" dt="2026-01-20T05:48:33.276" v="7104" actId="164"/>
          <ac:picMkLst>
            <pc:docMk/>
            <pc:sldMk cId="1380990739" sldId="307"/>
            <ac:picMk id="12" creationId="{CE62EBE9-7041-983C-2238-EF6B806952F5}"/>
          </ac:picMkLst>
        </pc:picChg>
        <pc:picChg chg="add mod ord">
          <ac:chgData name="柿窪宏明（コモンプロダクツ）" userId="0e2e2d8d-84d7-4440-9634-adef1375787c" providerId="ADAL" clId="{489D25EC-A596-4B65-8494-1F88EDD7FCFD}" dt="2026-01-20T05:48:54.204" v="7106" actId="1076"/>
          <ac:picMkLst>
            <pc:docMk/>
            <pc:sldMk cId="1380990739" sldId="307"/>
            <ac:picMk id="18" creationId="{0B462183-6D3F-9E2F-D632-5A51A558BCA1}"/>
          </ac:picMkLst>
        </pc:picChg>
        <pc:picChg chg="add mod">
          <ac:chgData name="柿窪宏明（コモンプロダクツ）" userId="0e2e2d8d-84d7-4440-9634-adef1375787c" providerId="ADAL" clId="{489D25EC-A596-4B65-8494-1F88EDD7FCFD}" dt="2026-01-20T05:49:18.365" v="7113" actId="1076"/>
          <ac:picMkLst>
            <pc:docMk/>
            <pc:sldMk cId="1380990739" sldId="307"/>
            <ac:picMk id="21" creationId="{B93B87BF-BD61-320F-B913-7027F5AC6ED6}"/>
          </ac:picMkLst>
        </pc:picChg>
      </pc:sldChg>
      <pc:sldChg chg="addSp delSp modSp mod">
        <pc:chgData name="柿窪宏明（コモンプロダクツ）" userId="0e2e2d8d-84d7-4440-9634-adef1375787c" providerId="ADAL" clId="{489D25EC-A596-4B65-8494-1F88EDD7FCFD}" dt="2026-01-20T05:53:56.841" v="7156" actId="1076"/>
        <pc:sldMkLst>
          <pc:docMk/>
          <pc:sldMk cId="608673464" sldId="310"/>
        </pc:sldMkLst>
        <pc:spChg chg="add mod topLvl">
          <ac:chgData name="柿窪宏明（コモンプロダクツ）" userId="0e2e2d8d-84d7-4440-9634-adef1375787c" providerId="ADAL" clId="{489D25EC-A596-4B65-8494-1F88EDD7FCFD}" dt="2026-01-20T05:53:33.356" v="7149" actId="164"/>
          <ac:spMkLst>
            <pc:docMk/>
            <pc:sldMk cId="608673464" sldId="310"/>
            <ac:spMk id="6" creationId="{E2396690-9035-AAAC-D72D-BAC2AD3BD611}"/>
          </ac:spMkLst>
        </pc:spChg>
        <pc:spChg chg="add mod topLvl">
          <ac:chgData name="柿窪宏明（コモンプロダクツ）" userId="0e2e2d8d-84d7-4440-9634-adef1375787c" providerId="ADAL" clId="{489D25EC-A596-4B65-8494-1F88EDD7FCFD}" dt="2026-01-20T05:53:33.356" v="7149" actId="164"/>
          <ac:spMkLst>
            <pc:docMk/>
            <pc:sldMk cId="608673464" sldId="310"/>
            <ac:spMk id="7" creationId="{FB0712AE-B7ED-2454-9DFE-24517994DB8B}"/>
          </ac:spMkLst>
        </pc:spChg>
        <pc:grpChg chg="add del mod">
          <ac:chgData name="柿窪宏明（コモンプロダクツ）" userId="0e2e2d8d-84d7-4440-9634-adef1375787c" providerId="ADAL" clId="{489D25EC-A596-4B65-8494-1F88EDD7FCFD}" dt="2026-01-20T05:53:27.625" v="7148" actId="165"/>
          <ac:grpSpMkLst>
            <pc:docMk/>
            <pc:sldMk cId="608673464" sldId="310"/>
            <ac:grpSpMk id="9" creationId="{626641C3-C2DC-5094-BB2B-BF7B5A3287D4}"/>
          </ac:grpSpMkLst>
        </pc:grpChg>
        <pc:grpChg chg="add del mod">
          <ac:chgData name="柿窪宏明（コモンプロダクツ）" userId="0e2e2d8d-84d7-4440-9634-adef1375787c" providerId="ADAL" clId="{489D25EC-A596-4B65-8494-1F88EDD7FCFD}" dt="2026-01-20T05:53:49.968" v="7153" actId="478"/>
          <ac:grpSpMkLst>
            <pc:docMk/>
            <pc:sldMk cId="608673464" sldId="310"/>
            <ac:grpSpMk id="16" creationId="{9E333B93-A579-BBB0-6810-DFAF3128CA0B}"/>
          </ac:grpSpMkLst>
        </pc:grpChg>
        <pc:picChg chg="add mod">
          <ac:chgData name="柿窪宏明（コモンプロダクツ）" userId="0e2e2d8d-84d7-4440-9634-adef1375787c" providerId="ADAL" clId="{489D25EC-A596-4B65-8494-1F88EDD7FCFD}" dt="2026-01-20T05:53:18.980" v="7146" actId="931"/>
          <ac:picMkLst>
            <pc:docMk/>
            <pc:sldMk cId="608673464" sldId="310"/>
            <ac:picMk id="13" creationId="{38320B30-7A10-71DD-0B10-974DA5A8BA22}"/>
          </ac:picMkLst>
        </pc:picChg>
        <pc:picChg chg="mod topLvl">
          <ac:chgData name="柿窪宏明（コモンプロダクツ）" userId="0e2e2d8d-84d7-4440-9634-adef1375787c" providerId="ADAL" clId="{489D25EC-A596-4B65-8494-1F88EDD7FCFD}" dt="2026-01-20T05:53:33.356" v="7149" actId="164"/>
          <ac:picMkLst>
            <pc:docMk/>
            <pc:sldMk cId="608673464" sldId="310"/>
            <ac:picMk id="17" creationId="{A9E464B9-88A5-DAD3-8BA4-0CBF9E19C246}"/>
          </ac:picMkLst>
        </pc:picChg>
        <pc:picChg chg="add mod">
          <ac:chgData name="柿窪宏明（コモンプロダクツ）" userId="0e2e2d8d-84d7-4440-9634-adef1375787c" providerId="ADAL" clId="{489D25EC-A596-4B65-8494-1F88EDD7FCFD}" dt="2026-01-20T05:53:56.841" v="7156" actId="1076"/>
          <ac:picMkLst>
            <pc:docMk/>
            <pc:sldMk cId="608673464" sldId="310"/>
            <ac:picMk id="19" creationId="{3FEECEB8-5347-2469-E31F-A996C4EDBE39}"/>
          </ac:picMkLst>
        </pc:picChg>
      </pc:sldChg>
      <pc:sldChg chg="addSp delSp modSp mod">
        <pc:chgData name="柿窪宏明（コモンプロダクツ）" userId="0e2e2d8d-84d7-4440-9634-adef1375787c" providerId="ADAL" clId="{489D25EC-A596-4B65-8494-1F88EDD7FCFD}" dt="2026-01-20T05:59:46.965" v="7220" actId="14100"/>
        <pc:sldMkLst>
          <pc:docMk/>
          <pc:sldMk cId="827925281" sldId="311"/>
        </pc:sldMkLst>
        <pc:spChg chg="add mod">
          <ac:chgData name="柿窪宏明（コモンプロダクツ）" userId="0e2e2d8d-84d7-4440-9634-adef1375787c" providerId="ADAL" clId="{489D25EC-A596-4B65-8494-1F88EDD7FCFD}" dt="2026-01-20T05:58:18.050" v="7196" actId="164"/>
          <ac:spMkLst>
            <pc:docMk/>
            <pc:sldMk cId="827925281" sldId="311"/>
            <ac:spMk id="2" creationId="{A618DC0E-5855-9047-7BEE-112690021DA9}"/>
          </ac:spMkLst>
        </pc:spChg>
        <pc:spChg chg="add mod">
          <ac:chgData name="柿窪宏明（コモンプロダクツ）" userId="0e2e2d8d-84d7-4440-9634-adef1375787c" providerId="ADAL" clId="{489D25EC-A596-4B65-8494-1F88EDD7FCFD}" dt="2026-01-20T05:58:18.050" v="7196" actId="164"/>
          <ac:spMkLst>
            <pc:docMk/>
            <pc:sldMk cId="827925281" sldId="311"/>
            <ac:spMk id="7" creationId="{2E086EE4-2BF5-C40E-C170-18FA2DD01461}"/>
          </ac:spMkLst>
        </pc:spChg>
        <pc:spChg chg="add del mod topLvl">
          <ac:chgData name="柿窪宏明（コモンプロダクツ）" userId="0e2e2d8d-84d7-4440-9634-adef1375787c" providerId="ADAL" clId="{489D25EC-A596-4B65-8494-1F88EDD7FCFD}" dt="2026-01-20T05:58:34.662" v="7200" actId="478"/>
          <ac:spMkLst>
            <pc:docMk/>
            <pc:sldMk cId="827925281" sldId="311"/>
            <ac:spMk id="8" creationId="{38516373-38F1-A5BA-C30A-1749D55E4025}"/>
          </ac:spMkLst>
        </pc:spChg>
        <pc:spChg chg="mod ord">
          <ac:chgData name="柿窪宏明（コモンプロダクツ）" userId="0e2e2d8d-84d7-4440-9634-adef1375787c" providerId="ADAL" clId="{489D25EC-A596-4B65-8494-1F88EDD7FCFD}" dt="2026-01-20T05:59:30.820" v="7213" actId="1076"/>
          <ac:spMkLst>
            <pc:docMk/>
            <pc:sldMk cId="827925281" sldId="311"/>
            <ac:spMk id="21" creationId="{2E079050-F7E8-86E5-D078-2796DF63D60F}"/>
          </ac:spMkLst>
        </pc:spChg>
        <pc:spChg chg="mod ord">
          <ac:chgData name="柿窪宏明（コモンプロダクツ）" userId="0e2e2d8d-84d7-4440-9634-adef1375787c" providerId="ADAL" clId="{489D25EC-A596-4B65-8494-1F88EDD7FCFD}" dt="2026-01-20T05:59:46.965" v="7220" actId="14100"/>
          <ac:spMkLst>
            <pc:docMk/>
            <pc:sldMk cId="827925281" sldId="311"/>
            <ac:spMk id="22" creationId="{8330027A-3D14-8512-E3FA-24A790CEC424}"/>
          </ac:spMkLst>
        </pc:spChg>
        <pc:grpChg chg="add del mod">
          <ac:chgData name="柿窪宏明（コモンプロダクツ）" userId="0e2e2d8d-84d7-4440-9634-adef1375787c" providerId="ADAL" clId="{489D25EC-A596-4B65-8494-1F88EDD7FCFD}" dt="2026-01-20T05:59:41.231" v="7217" actId="478"/>
          <ac:grpSpMkLst>
            <pc:docMk/>
            <pc:sldMk cId="827925281" sldId="311"/>
            <ac:grpSpMk id="9" creationId="{96A61F06-5317-9D4D-021C-F2DCE5B02A2D}"/>
          </ac:grpSpMkLst>
        </pc:grpChg>
        <pc:grpChg chg="add del mod">
          <ac:chgData name="柿窪宏明（コモンプロダクツ）" userId="0e2e2d8d-84d7-4440-9634-adef1375787c" providerId="ADAL" clId="{489D25EC-A596-4B65-8494-1F88EDD7FCFD}" dt="2026-01-20T05:58:32.924" v="7199" actId="478"/>
          <ac:grpSpMkLst>
            <pc:docMk/>
            <pc:sldMk cId="827925281" sldId="311"/>
            <ac:grpSpMk id="10" creationId="{750BAA73-D2EC-E4D0-31E1-F37EAEAB98E0}"/>
          </ac:grpSpMkLst>
        </pc:grpChg>
        <pc:picChg chg="add mod">
          <ac:chgData name="柿窪宏明（コモンプロダクツ）" userId="0e2e2d8d-84d7-4440-9634-adef1375787c" providerId="ADAL" clId="{489D25EC-A596-4B65-8494-1F88EDD7FCFD}" dt="2026-01-20T05:58:43.257" v="7204" actId="1076"/>
          <ac:picMkLst>
            <pc:docMk/>
            <pc:sldMk cId="827925281" sldId="311"/>
            <ac:picMk id="12" creationId="{5E15A035-784E-10F8-6E05-63E8A60B4CFB}"/>
          </ac:picMkLst>
        </pc:picChg>
        <pc:picChg chg="add mod">
          <ac:chgData name="柿窪宏明（コモンプロダクツ）" userId="0e2e2d8d-84d7-4440-9634-adef1375787c" providerId="ADAL" clId="{489D25EC-A596-4B65-8494-1F88EDD7FCFD}" dt="2026-01-20T05:59:05.381" v="7210" actId="1076"/>
          <ac:picMkLst>
            <pc:docMk/>
            <pc:sldMk cId="827925281" sldId="311"/>
            <ac:picMk id="14" creationId="{CAC4E8B5-EBD8-22BC-9355-B28FF45C2A40}"/>
          </ac:picMkLst>
        </pc:picChg>
        <pc:picChg chg="del mod topLvl">
          <ac:chgData name="柿窪宏明（コモンプロダクツ）" userId="0e2e2d8d-84d7-4440-9634-adef1375787c" providerId="ADAL" clId="{489D25EC-A596-4B65-8494-1F88EDD7FCFD}" dt="2026-01-20T05:58:32.924" v="7199" actId="478"/>
          <ac:picMkLst>
            <pc:docMk/>
            <pc:sldMk cId="827925281" sldId="311"/>
            <ac:picMk id="17" creationId="{5D499858-E5F5-7A2A-B03C-3F8844995F04}"/>
          </ac:picMkLst>
        </pc:picChg>
        <pc:picChg chg="mod">
          <ac:chgData name="柿窪宏明（コモンプロダクツ）" userId="0e2e2d8d-84d7-4440-9634-adef1375787c" providerId="ADAL" clId="{489D25EC-A596-4B65-8494-1F88EDD7FCFD}" dt="2026-01-20T05:58:18.050" v="7196" actId="164"/>
          <ac:picMkLst>
            <pc:docMk/>
            <pc:sldMk cId="827925281" sldId="311"/>
            <ac:picMk id="19" creationId="{3C6205E5-8AED-D97F-60DD-ED9E950EC040}"/>
          </ac:picMkLst>
        </pc:picChg>
      </pc:sldChg>
      <pc:sldChg chg="addSp delSp modSp mod">
        <pc:chgData name="柿窪宏明（コモンプロダクツ）" userId="0e2e2d8d-84d7-4440-9634-adef1375787c" providerId="ADAL" clId="{489D25EC-A596-4B65-8494-1F88EDD7FCFD}" dt="2026-01-20T05:52:02.083" v="7126" actId="1076"/>
        <pc:sldMkLst>
          <pc:docMk/>
          <pc:sldMk cId="1392612766" sldId="312"/>
        </pc:sldMkLst>
        <pc:spChg chg="add del mod">
          <ac:chgData name="柿窪宏明（コモンプロダクツ）" userId="0e2e2d8d-84d7-4440-9634-adef1375787c" providerId="ADAL" clId="{489D25EC-A596-4B65-8494-1F88EDD7FCFD}" dt="2026-01-20T05:46:51.749" v="7083" actId="478"/>
          <ac:spMkLst>
            <pc:docMk/>
            <pc:sldMk cId="1392612766" sldId="312"/>
            <ac:spMk id="6" creationId="{7A8A3BF7-2FC2-1C35-42B9-C944223D4BEF}"/>
          </ac:spMkLst>
        </pc:spChg>
        <pc:spChg chg="mod topLvl">
          <ac:chgData name="柿窪宏明（コモンプロダクツ）" userId="0e2e2d8d-84d7-4440-9634-adef1375787c" providerId="ADAL" clId="{489D25EC-A596-4B65-8494-1F88EDD7FCFD}" dt="2026-01-20T05:52:02.083" v="7126" actId="1076"/>
          <ac:spMkLst>
            <pc:docMk/>
            <pc:sldMk cId="1392612766" sldId="312"/>
            <ac:spMk id="18" creationId="{7425167D-28BC-E1B0-E82D-6AF797F1FFA4}"/>
          </ac:spMkLst>
        </pc:spChg>
        <pc:grpChg chg="del">
          <ac:chgData name="柿窪宏明（コモンプロダクツ）" userId="0e2e2d8d-84d7-4440-9634-adef1375787c" providerId="ADAL" clId="{489D25EC-A596-4B65-8494-1F88EDD7FCFD}" dt="2026-01-20T05:51:32.603" v="7116" actId="165"/>
          <ac:grpSpMkLst>
            <pc:docMk/>
            <pc:sldMk cId="1392612766" sldId="312"/>
            <ac:grpSpMk id="23" creationId="{B57D80A9-2810-9125-EA58-CD9F6E6ABC3D}"/>
          </ac:grpSpMkLst>
        </pc:grpChg>
        <pc:picChg chg="add mod ord">
          <ac:chgData name="柿窪宏明（コモンプロダクツ）" userId="0e2e2d8d-84d7-4440-9634-adef1375787c" providerId="ADAL" clId="{489D25EC-A596-4B65-8494-1F88EDD7FCFD}" dt="2026-01-20T05:51:54.217" v="7124" actId="167"/>
          <ac:picMkLst>
            <pc:docMk/>
            <pc:sldMk cId="1392612766" sldId="312"/>
            <ac:picMk id="8" creationId="{BAAADD88-89E3-E508-3296-6FAA67FA6C70}"/>
          </ac:picMkLst>
        </pc:picChg>
        <pc:picChg chg="del mod topLvl">
          <ac:chgData name="柿窪宏明（コモンプロダクツ）" userId="0e2e2d8d-84d7-4440-9634-adef1375787c" providerId="ADAL" clId="{489D25EC-A596-4B65-8494-1F88EDD7FCFD}" dt="2026-01-20T05:51:37.493" v="7119" actId="478"/>
          <ac:picMkLst>
            <pc:docMk/>
            <pc:sldMk cId="1392612766" sldId="312"/>
            <ac:picMk id="17" creationId="{F3592DD2-0A7E-22FE-2421-407F19A3E95F}"/>
          </ac:picMkLst>
        </pc:picChg>
      </pc:sldChg>
      <pc:sldChg chg="modSp mod">
        <pc:chgData name="柿窪宏明（コモンプロダクツ）" userId="0e2e2d8d-84d7-4440-9634-adef1375787c" providerId="ADAL" clId="{489D25EC-A596-4B65-8494-1F88EDD7FCFD}" dt="2026-01-20T03:02:19.928" v="6550" actId="20577"/>
        <pc:sldMkLst>
          <pc:docMk/>
          <pc:sldMk cId="35190046" sldId="318"/>
        </pc:sldMkLst>
        <pc:spChg chg="mod">
          <ac:chgData name="柿窪宏明（コモンプロダクツ）" userId="0e2e2d8d-84d7-4440-9634-adef1375787c" providerId="ADAL" clId="{489D25EC-A596-4B65-8494-1F88EDD7FCFD}" dt="2026-01-20T03:02:14.904" v="6548" actId="20577"/>
          <ac:spMkLst>
            <pc:docMk/>
            <pc:sldMk cId="35190046" sldId="318"/>
            <ac:spMk id="110" creationId="{7A218CA8-69D9-0C7E-8CF5-51EB11E7F385}"/>
          </ac:spMkLst>
        </pc:spChg>
        <pc:spChg chg="mod">
          <ac:chgData name="柿窪宏明（コモンプロダクツ）" userId="0e2e2d8d-84d7-4440-9634-adef1375787c" providerId="ADAL" clId="{489D25EC-A596-4B65-8494-1F88EDD7FCFD}" dt="2026-01-20T03:02:19.928" v="6550" actId="20577"/>
          <ac:spMkLst>
            <pc:docMk/>
            <pc:sldMk cId="35190046" sldId="318"/>
            <ac:spMk id="113" creationId="{6D813D2F-B925-F717-A439-F1ADB19C29F4}"/>
          </ac:spMkLst>
        </pc:spChg>
      </pc:sldChg>
      <pc:sldChg chg="addSp delSp modSp mod">
        <pc:chgData name="柿窪宏明（コモンプロダクツ）" userId="0e2e2d8d-84d7-4440-9634-adef1375787c" providerId="ADAL" clId="{489D25EC-A596-4B65-8494-1F88EDD7FCFD}" dt="2026-01-20T05:41:15.291" v="7028" actId="1076"/>
        <pc:sldMkLst>
          <pc:docMk/>
          <pc:sldMk cId="2884846440" sldId="319"/>
        </pc:sldMkLst>
        <pc:spChg chg="mod">
          <ac:chgData name="柿窪宏明（コモンプロダクツ）" userId="0e2e2d8d-84d7-4440-9634-adef1375787c" providerId="ADAL" clId="{489D25EC-A596-4B65-8494-1F88EDD7FCFD}" dt="2026-01-20T05:40:37.044" v="7019" actId="164"/>
          <ac:spMkLst>
            <pc:docMk/>
            <pc:sldMk cId="2884846440" sldId="319"/>
            <ac:spMk id="9" creationId="{830F8A21-2C74-83CB-1AE6-DFBCF1BF08F7}"/>
          </ac:spMkLst>
        </pc:spChg>
        <pc:spChg chg="mod">
          <ac:chgData name="柿窪宏明（コモンプロダクツ）" userId="0e2e2d8d-84d7-4440-9634-adef1375787c" providerId="ADAL" clId="{489D25EC-A596-4B65-8494-1F88EDD7FCFD}" dt="2026-01-20T05:41:15.291" v="7028" actId="1076"/>
          <ac:spMkLst>
            <pc:docMk/>
            <pc:sldMk cId="2884846440" sldId="319"/>
            <ac:spMk id="10" creationId="{7CDB09C5-D49B-8977-5E61-D1D3EBF5D9BF}"/>
          </ac:spMkLst>
        </pc:spChg>
        <pc:spChg chg="mod">
          <ac:chgData name="柿窪宏明（コモンプロダクツ）" userId="0e2e2d8d-84d7-4440-9634-adef1375787c" providerId="ADAL" clId="{489D25EC-A596-4B65-8494-1F88EDD7FCFD}" dt="2026-01-20T05:40:37.044" v="7019" actId="164"/>
          <ac:spMkLst>
            <pc:docMk/>
            <pc:sldMk cId="2884846440" sldId="319"/>
            <ac:spMk id="15" creationId="{B307B74C-EB55-71D2-074F-B9FDE57488A2}"/>
          </ac:spMkLst>
        </pc:spChg>
        <pc:grpChg chg="add del mod">
          <ac:chgData name="柿窪宏明（コモンプロダクツ）" userId="0e2e2d8d-84d7-4440-9634-adef1375787c" providerId="ADAL" clId="{489D25EC-A596-4B65-8494-1F88EDD7FCFD}" dt="2026-01-20T05:40:57.612" v="7021" actId="478"/>
          <ac:grpSpMkLst>
            <pc:docMk/>
            <pc:sldMk cId="2884846440" sldId="319"/>
            <ac:grpSpMk id="4" creationId="{3E5C82A3-8437-364F-A093-AF478553D7C4}"/>
          </ac:grpSpMkLst>
        </pc:grpChg>
        <pc:picChg chg="del mod">
          <ac:chgData name="柿窪宏明（コモンプロダクツ）" userId="0e2e2d8d-84d7-4440-9634-adef1375787c" providerId="ADAL" clId="{489D25EC-A596-4B65-8494-1F88EDD7FCFD}" dt="2026-01-20T05:40:52.420" v="7020" actId="478"/>
          <ac:picMkLst>
            <pc:docMk/>
            <pc:sldMk cId="2884846440" sldId="319"/>
            <ac:picMk id="8" creationId="{2E108E71-83EA-DC39-08F7-E35F5EA657BA}"/>
          </ac:picMkLst>
        </pc:picChg>
        <pc:picChg chg="add mod ord">
          <ac:chgData name="柿窪宏明（コモンプロダクツ）" userId="0e2e2d8d-84d7-4440-9634-adef1375787c" providerId="ADAL" clId="{489D25EC-A596-4B65-8494-1F88EDD7FCFD}" dt="2026-01-20T05:41:12.173" v="7027" actId="167"/>
          <ac:picMkLst>
            <pc:docMk/>
            <pc:sldMk cId="2884846440" sldId="319"/>
            <ac:picMk id="13" creationId="{4AAEE127-4222-BBE5-215E-ED7E749EB048}"/>
          </ac:picMkLst>
        </pc:picChg>
      </pc:sldChg>
      <pc:sldChg chg="addSp delSp modSp add mod ord">
        <pc:chgData name="柿窪宏明（コモンプロダクツ）" userId="0e2e2d8d-84d7-4440-9634-adef1375787c" providerId="ADAL" clId="{489D25EC-A596-4B65-8494-1F88EDD7FCFD}" dt="2026-01-20T02:19:06.398" v="6525" actId="20577"/>
        <pc:sldMkLst>
          <pc:docMk/>
          <pc:sldMk cId="2636161723" sldId="320"/>
        </pc:sldMkLst>
        <pc:spChg chg="add mod">
          <ac:chgData name="柿窪宏明（コモンプロダクツ）" userId="0e2e2d8d-84d7-4440-9634-adef1375787c" providerId="ADAL" clId="{489D25EC-A596-4B65-8494-1F88EDD7FCFD}" dt="2026-01-20T02:19:06.398" v="6525" actId="20577"/>
          <ac:spMkLst>
            <pc:docMk/>
            <pc:sldMk cId="2636161723" sldId="320"/>
            <ac:spMk id="11" creationId="{5FF61EA1-BF10-8882-747F-9729F531B2B7}"/>
          </ac:spMkLst>
        </pc:spChg>
        <pc:spChg chg="mod">
          <ac:chgData name="柿窪宏明（コモンプロダクツ）" userId="0e2e2d8d-84d7-4440-9634-adef1375787c" providerId="ADAL" clId="{489D25EC-A596-4B65-8494-1F88EDD7FCFD}" dt="2026-01-20T02:16:50.086" v="6523" actId="20578"/>
          <ac:spMkLst>
            <pc:docMk/>
            <pc:sldMk cId="2636161723" sldId="320"/>
            <ac:spMk id="15" creationId="{8B45DFA5-B4FC-082E-9FB7-9B8DE4D235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86E8E-E8AC-46FB-9E32-883E09519646}" type="datetimeFigureOut">
              <a:rPr kumimoji="1" lang="ja-JP" altLang="en-US" smtClean="0"/>
              <a:t>2026/1/20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E363C-A23D-4521-8DB3-21737AE1CD8E}" type="slidenum">
              <a:rPr kumimoji="1" lang="ja-JP" altLang="en-US" smtClean="0"/>
              <a:t>‹#›</a:t>
            </a:fld>
            <a:endParaRPr kumimoji="1" lang="ja-JP" altLang="en-US"/>
          </a:p>
        </p:txBody>
      </p:sp>
    </p:spTree>
    <p:extLst>
      <p:ext uri="{BB962C8B-B14F-4D97-AF65-F5344CB8AC3E}">
        <p14:creationId xmlns:p14="http://schemas.microsoft.com/office/powerpoint/2010/main" val="22973361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15E363C-A23D-4521-8DB3-21737AE1CD8E}" type="slidenum">
              <a:rPr kumimoji="1" lang="ja-JP" altLang="en-US" smtClean="0"/>
              <a:t>1</a:t>
            </a:fld>
            <a:endParaRPr kumimoji="1" lang="ja-JP" altLang="en-US"/>
          </a:p>
        </p:txBody>
      </p:sp>
    </p:spTree>
    <p:extLst>
      <p:ext uri="{BB962C8B-B14F-4D97-AF65-F5344CB8AC3E}">
        <p14:creationId xmlns:p14="http://schemas.microsoft.com/office/powerpoint/2010/main" val="1925688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D4EA1-AF57-EF24-A2CF-390852D716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4BC0D5-4EE7-A325-5408-4D77244FD3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937A91-5BF3-3836-D17C-F0740AB2FE88}"/>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99E1AC66-C8B1-E48C-3A9D-452F77AAA97B}"/>
              </a:ext>
            </a:extLst>
          </p:cNvPr>
          <p:cNvSpPr>
            <a:spLocks noGrp="1"/>
          </p:cNvSpPr>
          <p:nvPr>
            <p:ph type="sldNum" sz="quarter" idx="5"/>
          </p:nvPr>
        </p:nvSpPr>
        <p:spPr/>
        <p:txBody>
          <a:bodyPr/>
          <a:lstStyle/>
          <a:p>
            <a:fld id="{1F2203AC-9B37-3143-A02A-F8E4CD1CC191}" type="slidenum">
              <a:rPr lang="ja-JP" altLang="en-US" smtClean="0"/>
              <a:pPr/>
              <a:t>10</a:t>
            </a:fld>
            <a:endParaRPr lang="ja-JP" altLang="en-US"/>
          </a:p>
        </p:txBody>
      </p:sp>
    </p:spTree>
    <p:extLst>
      <p:ext uri="{BB962C8B-B14F-4D97-AF65-F5344CB8AC3E}">
        <p14:creationId xmlns:p14="http://schemas.microsoft.com/office/powerpoint/2010/main" val="105950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F7033-285B-4B67-8EF0-C1592889B4A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90E80E-C0E1-846A-A744-2D21B7F16E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58A95D-76FF-07DD-F8F6-8BC8862E9F9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F12540F8-2C2E-51D3-B7B5-1BC6C21FA98C}"/>
              </a:ext>
            </a:extLst>
          </p:cNvPr>
          <p:cNvSpPr>
            <a:spLocks noGrp="1"/>
          </p:cNvSpPr>
          <p:nvPr>
            <p:ph type="sldNum" sz="quarter" idx="5"/>
          </p:nvPr>
        </p:nvSpPr>
        <p:spPr/>
        <p:txBody>
          <a:bodyPr/>
          <a:lstStyle/>
          <a:p>
            <a:fld id="{1F2203AC-9B37-3143-A02A-F8E4CD1CC191}" type="slidenum">
              <a:rPr lang="ja-JP" altLang="en-US" smtClean="0"/>
              <a:pPr/>
              <a:t>11</a:t>
            </a:fld>
            <a:endParaRPr lang="ja-JP" altLang="en-US"/>
          </a:p>
        </p:txBody>
      </p:sp>
    </p:spTree>
    <p:extLst>
      <p:ext uri="{BB962C8B-B14F-4D97-AF65-F5344CB8AC3E}">
        <p14:creationId xmlns:p14="http://schemas.microsoft.com/office/powerpoint/2010/main" val="3758946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F2203AC-9B37-3143-A02A-F8E4CD1CC191}" type="slidenum">
              <a:rPr lang="ja-JP" altLang="en-US" smtClean="0"/>
              <a:pPr/>
              <a:t>12</a:t>
            </a:fld>
            <a:endParaRPr lang="ja-JP" altLang="en-US"/>
          </a:p>
        </p:txBody>
      </p:sp>
    </p:spTree>
    <p:extLst>
      <p:ext uri="{BB962C8B-B14F-4D97-AF65-F5344CB8AC3E}">
        <p14:creationId xmlns:p14="http://schemas.microsoft.com/office/powerpoint/2010/main" val="3107021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4F41C-BEA6-E092-680A-E140FE3B32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0B4EBB-FE4D-4215-4FB1-BB1A5EDDB7F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948B3A-2DF9-0F9F-F056-B2F2695D7E7D}"/>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1CE40910-68C7-D0B7-F83C-B2F2A531808F}"/>
              </a:ext>
            </a:extLst>
          </p:cNvPr>
          <p:cNvSpPr>
            <a:spLocks noGrp="1"/>
          </p:cNvSpPr>
          <p:nvPr>
            <p:ph type="sldNum" sz="quarter" idx="5"/>
          </p:nvPr>
        </p:nvSpPr>
        <p:spPr/>
        <p:txBody>
          <a:bodyPr/>
          <a:lstStyle/>
          <a:p>
            <a:fld id="{1F2203AC-9B37-3143-A02A-F8E4CD1CC191}" type="slidenum">
              <a:rPr lang="ja-JP" altLang="en-US" smtClean="0"/>
              <a:pPr/>
              <a:t>13</a:t>
            </a:fld>
            <a:endParaRPr lang="ja-JP" altLang="en-US"/>
          </a:p>
        </p:txBody>
      </p:sp>
    </p:spTree>
    <p:extLst>
      <p:ext uri="{BB962C8B-B14F-4D97-AF65-F5344CB8AC3E}">
        <p14:creationId xmlns:p14="http://schemas.microsoft.com/office/powerpoint/2010/main" val="3987675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B8E58-9B01-84BA-03B5-A9F8CE52AC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713B54-B29B-F225-CEDE-8E07B28814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0557BD-4F5A-6E17-7900-FAF6AFAE1BA5}"/>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117CAE14-E237-A2E4-24A2-ABD02AF1069D}"/>
              </a:ext>
            </a:extLst>
          </p:cNvPr>
          <p:cNvSpPr>
            <a:spLocks noGrp="1"/>
          </p:cNvSpPr>
          <p:nvPr>
            <p:ph type="sldNum" sz="quarter" idx="5"/>
          </p:nvPr>
        </p:nvSpPr>
        <p:spPr/>
        <p:txBody>
          <a:bodyPr/>
          <a:lstStyle/>
          <a:p>
            <a:fld id="{1F2203AC-9B37-3143-A02A-F8E4CD1CC191}" type="slidenum">
              <a:rPr lang="ja-JP" altLang="en-US" smtClean="0"/>
              <a:pPr/>
              <a:t>14</a:t>
            </a:fld>
            <a:endParaRPr lang="ja-JP" altLang="en-US"/>
          </a:p>
        </p:txBody>
      </p:sp>
    </p:spTree>
    <p:extLst>
      <p:ext uri="{BB962C8B-B14F-4D97-AF65-F5344CB8AC3E}">
        <p14:creationId xmlns:p14="http://schemas.microsoft.com/office/powerpoint/2010/main" val="1792633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3253F-1FE1-EB06-CE3D-D3679D4A95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6602D8-4A11-A0C7-6BDB-078EDD23C8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EEEDDE-3DF5-795C-6BDA-13CFC9036426}"/>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ED892109-8213-D050-683F-715836D1942F}"/>
              </a:ext>
            </a:extLst>
          </p:cNvPr>
          <p:cNvSpPr>
            <a:spLocks noGrp="1"/>
          </p:cNvSpPr>
          <p:nvPr>
            <p:ph type="sldNum" sz="quarter" idx="5"/>
          </p:nvPr>
        </p:nvSpPr>
        <p:spPr/>
        <p:txBody>
          <a:bodyPr/>
          <a:lstStyle/>
          <a:p>
            <a:fld id="{1F2203AC-9B37-3143-A02A-F8E4CD1CC191}" type="slidenum">
              <a:rPr lang="ja-JP" altLang="en-US" smtClean="0"/>
              <a:pPr/>
              <a:t>15</a:t>
            </a:fld>
            <a:endParaRPr lang="ja-JP" altLang="en-US"/>
          </a:p>
        </p:txBody>
      </p:sp>
    </p:spTree>
    <p:extLst>
      <p:ext uri="{BB962C8B-B14F-4D97-AF65-F5344CB8AC3E}">
        <p14:creationId xmlns:p14="http://schemas.microsoft.com/office/powerpoint/2010/main" val="3533406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D5103-B7B2-FFB4-773D-74FAC83911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5950F6-81A1-E4A7-8FFD-082ECBE3E80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78AD95-161D-6D9F-D11B-F6B75D57C11D}"/>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4108544-1129-EAF3-BA91-A00450ACEDC5}"/>
              </a:ext>
            </a:extLst>
          </p:cNvPr>
          <p:cNvSpPr>
            <a:spLocks noGrp="1"/>
          </p:cNvSpPr>
          <p:nvPr>
            <p:ph type="sldNum" sz="quarter" idx="5"/>
          </p:nvPr>
        </p:nvSpPr>
        <p:spPr/>
        <p:txBody>
          <a:bodyPr/>
          <a:lstStyle/>
          <a:p>
            <a:fld id="{1F2203AC-9B37-3143-A02A-F8E4CD1CC191}" type="slidenum">
              <a:rPr lang="ja-JP" altLang="en-US" smtClean="0"/>
              <a:pPr/>
              <a:t>16</a:t>
            </a:fld>
            <a:endParaRPr lang="ja-JP" altLang="en-US"/>
          </a:p>
        </p:txBody>
      </p:sp>
    </p:spTree>
    <p:extLst>
      <p:ext uri="{BB962C8B-B14F-4D97-AF65-F5344CB8AC3E}">
        <p14:creationId xmlns:p14="http://schemas.microsoft.com/office/powerpoint/2010/main" val="246999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F10E2-8719-0507-3126-58F8DB0DBF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B11755-04F3-84BB-0D1F-855F0F00AD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4B48C9-2D38-98F6-D5CC-2E68975E34F4}"/>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81C940F6-8BD8-17D4-CDDC-B9CCDB8DEA47}"/>
              </a:ext>
            </a:extLst>
          </p:cNvPr>
          <p:cNvSpPr>
            <a:spLocks noGrp="1"/>
          </p:cNvSpPr>
          <p:nvPr>
            <p:ph type="sldNum" sz="quarter" idx="5"/>
          </p:nvPr>
        </p:nvSpPr>
        <p:spPr/>
        <p:txBody>
          <a:bodyPr/>
          <a:lstStyle/>
          <a:p>
            <a:fld id="{1F2203AC-9B37-3143-A02A-F8E4CD1CC191}" type="slidenum">
              <a:rPr lang="ja-JP" altLang="en-US" smtClean="0"/>
              <a:pPr/>
              <a:t>17</a:t>
            </a:fld>
            <a:endParaRPr lang="ja-JP" altLang="en-US"/>
          </a:p>
        </p:txBody>
      </p:sp>
    </p:spTree>
    <p:extLst>
      <p:ext uri="{BB962C8B-B14F-4D97-AF65-F5344CB8AC3E}">
        <p14:creationId xmlns:p14="http://schemas.microsoft.com/office/powerpoint/2010/main" val="4221370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7E396-63F1-BD99-70CC-F35A5ADCBE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B6C6F8-DDF0-4A11-E733-7C777F37EE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2FA80E-D3C3-63BC-4569-127B8899E776}"/>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7F103D0B-29A9-D6C4-6FE1-26192D0B683C}"/>
              </a:ext>
            </a:extLst>
          </p:cNvPr>
          <p:cNvSpPr>
            <a:spLocks noGrp="1"/>
          </p:cNvSpPr>
          <p:nvPr>
            <p:ph type="sldNum" sz="quarter" idx="5"/>
          </p:nvPr>
        </p:nvSpPr>
        <p:spPr/>
        <p:txBody>
          <a:bodyPr/>
          <a:lstStyle/>
          <a:p>
            <a:fld id="{1F2203AC-9B37-3143-A02A-F8E4CD1CC191}" type="slidenum">
              <a:rPr lang="ja-JP" altLang="en-US" smtClean="0"/>
              <a:pPr/>
              <a:t>18</a:t>
            </a:fld>
            <a:endParaRPr lang="ja-JP" altLang="en-US"/>
          </a:p>
        </p:txBody>
      </p:sp>
    </p:spTree>
    <p:extLst>
      <p:ext uri="{BB962C8B-B14F-4D97-AF65-F5344CB8AC3E}">
        <p14:creationId xmlns:p14="http://schemas.microsoft.com/office/powerpoint/2010/main" val="292312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98E3F-D8C0-A092-4F16-E4B273A7813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EDA7603-7FF3-0EA0-6FCF-F5FCF0E2D7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AF2C0F-939F-9FC5-BD49-D40085C12133}"/>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F68D1F12-737E-AFA2-E321-42FCA5FCC55A}"/>
              </a:ext>
            </a:extLst>
          </p:cNvPr>
          <p:cNvSpPr>
            <a:spLocks noGrp="1"/>
          </p:cNvSpPr>
          <p:nvPr>
            <p:ph type="sldNum" sz="quarter" idx="5"/>
          </p:nvPr>
        </p:nvSpPr>
        <p:spPr/>
        <p:txBody>
          <a:bodyPr/>
          <a:lstStyle/>
          <a:p>
            <a:fld id="{1F2203AC-9B37-3143-A02A-F8E4CD1CC191}" type="slidenum">
              <a:rPr lang="ja-JP" altLang="en-US" smtClean="0"/>
              <a:pPr/>
              <a:t>19</a:t>
            </a:fld>
            <a:endParaRPr lang="ja-JP" altLang="en-US"/>
          </a:p>
        </p:txBody>
      </p:sp>
    </p:spTree>
    <p:extLst>
      <p:ext uri="{BB962C8B-B14F-4D97-AF65-F5344CB8AC3E}">
        <p14:creationId xmlns:p14="http://schemas.microsoft.com/office/powerpoint/2010/main" val="44405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F2203AC-9B37-3143-A02A-F8E4CD1CC191}" type="slidenum">
              <a:rPr lang="ja-JP" altLang="en-US" smtClean="0"/>
              <a:pPr/>
              <a:t>2</a:t>
            </a:fld>
            <a:endParaRPr lang="ja-JP" altLang="en-US"/>
          </a:p>
        </p:txBody>
      </p:sp>
    </p:spTree>
    <p:extLst>
      <p:ext uri="{BB962C8B-B14F-4D97-AF65-F5344CB8AC3E}">
        <p14:creationId xmlns:p14="http://schemas.microsoft.com/office/powerpoint/2010/main" val="477034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1B8B0-3854-C243-ED28-063B0394B8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CAB2FB-A70C-146C-0750-7FBE4AAFF4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9D3464B-68B9-0290-16B3-43059E33C535}"/>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8E149ECD-4038-6FA1-F9A2-D36A28506CC8}"/>
              </a:ext>
            </a:extLst>
          </p:cNvPr>
          <p:cNvSpPr>
            <a:spLocks noGrp="1"/>
          </p:cNvSpPr>
          <p:nvPr>
            <p:ph type="sldNum" sz="quarter" idx="5"/>
          </p:nvPr>
        </p:nvSpPr>
        <p:spPr/>
        <p:txBody>
          <a:bodyPr/>
          <a:lstStyle/>
          <a:p>
            <a:fld id="{1F2203AC-9B37-3143-A02A-F8E4CD1CC191}" type="slidenum">
              <a:rPr lang="ja-JP" altLang="en-US" smtClean="0"/>
              <a:pPr/>
              <a:t>20</a:t>
            </a:fld>
            <a:endParaRPr lang="ja-JP" altLang="en-US"/>
          </a:p>
        </p:txBody>
      </p:sp>
    </p:spTree>
    <p:extLst>
      <p:ext uri="{BB962C8B-B14F-4D97-AF65-F5344CB8AC3E}">
        <p14:creationId xmlns:p14="http://schemas.microsoft.com/office/powerpoint/2010/main" val="405716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B13C6-038E-7216-D3CB-CDF9793E74D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CC7059-8211-255E-C303-E71D0D47AD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9B3B85-DAE3-7A4A-5E21-CF21F3479189}"/>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EFDC9DA-2AB6-6847-8F45-1F72E75DF085}"/>
              </a:ext>
            </a:extLst>
          </p:cNvPr>
          <p:cNvSpPr>
            <a:spLocks noGrp="1"/>
          </p:cNvSpPr>
          <p:nvPr>
            <p:ph type="sldNum" sz="quarter" idx="5"/>
          </p:nvPr>
        </p:nvSpPr>
        <p:spPr/>
        <p:txBody>
          <a:bodyPr/>
          <a:lstStyle/>
          <a:p>
            <a:fld id="{1F2203AC-9B37-3143-A02A-F8E4CD1CC191}" type="slidenum">
              <a:rPr lang="ja-JP" altLang="en-US" smtClean="0"/>
              <a:pPr/>
              <a:t>21</a:t>
            </a:fld>
            <a:endParaRPr lang="ja-JP" altLang="en-US"/>
          </a:p>
        </p:txBody>
      </p:sp>
    </p:spTree>
    <p:extLst>
      <p:ext uri="{BB962C8B-B14F-4D97-AF65-F5344CB8AC3E}">
        <p14:creationId xmlns:p14="http://schemas.microsoft.com/office/powerpoint/2010/main" val="1296156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9897D-5356-C575-67A3-BC559D9E60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DF6662-0F28-4B02-BA50-A5CB22862A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39F8FB-FC03-289A-D520-4EF05CABA5E2}"/>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1CA3CA79-3764-6969-2D08-A7EED4FD9C04}"/>
              </a:ext>
            </a:extLst>
          </p:cNvPr>
          <p:cNvSpPr>
            <a:spLocks noGrp="1"/>
          </p:cNvSpPr>
          <p:nvPr>
            <p:ph type="sldNum" sz="quarter" idx="5"/>
          </p:nvPr>
        </p:nvSpPr>
        <p:spPr/>
        <p:txBody>
          <a:bodyPr/>
          <a:lstStyle/>
          <a:p>
            <a:fld id="{1F2203AC-9B37-3143-A02A-F8E4CD1CC191}" type="slidenum">
              <a:rPr lang="ja-JP" altLang="en-US" smtClean="0"/>
              <a:pPr/>
              <a:t>22</a:t>
            </a:fld>
            <a:endParaRPr lang="ja-JP" altLang="en-US"/>
          </a:p>
        </p:txBody>
      </p:sp>
    </p:spTree>
    <p:extLst>
      <p:ext uri="{BB962C8B-B14F-4D97-AF65-F5344CB8AC3E}">
        <p14:creationId xmlns:p14="http://schemas.microsoft.com/office/powerpoint/2010/main" val="2908296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BF4E6-8A4A-C08B-B192-1E531125C3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D0D492-28D5-B176-9ACC-774674A71B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056FB2-13FE-73AB-25D3-E3918D256FB0}"/>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85039191-2998-24B4-0822-BDBE700D63FC}"/>
              </a:ext>
            </a:extLst>
          </p:cNvPr>
          <p:cNvSpPr>
            <a:spLocks noGrp="1"/>
          </p:cNvSpPr>
          <p:nvPr>
            <p:ph type="sldNum" sz="quarter" idx="5"/>
          </p:nvPr>
        </p:nvSpPr>
        <p:spPr/>
        <p:txBody>
          <a:bodyPr/>
          <a:lstStyle/>
          <a:p>
            <a:fld id="{1F2203AC-9B37-3143-A02A-F8E4CD1CC191}" type="slidenum">
              <a:rPr lang="ja-JP" altLang="en-US" smtClean="0"/>
              <a:pPr/>
              <a:t>23</a:t>
            </a:fld>
            <a:endParaRPr lang="ja-JP" altLang="en-US"/>
          </a:p>
        </p:txBody>
      </p:sp>
    </p:spTree>
    <p:extLst>
      <p:ext uri="{BB962C8B-B14F-4D97-AF65-F5344CB8AC3E}">
        <p14:creationId xmlns:p14="http://schemas.microsoft.com/office/powerpoint/2010/main" val="3933434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81170-19C8-C411-EAF6-EAA53D82A0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92E3C8-1389-513C-CF5A-D87B2A1196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F1C55B4-6AE2-A336-A360-4203614FFC30}"/>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C50F7D69-9CDE-08AD-DFFD-0323B53613B2}"/>
              </a:ext>
            </a:extLst>
          </p:cNvPr>
          <p:cNvSpPr>
            <a:spLocks noGrp="1"/>
          </p:cNvSpPr>
          <p:nvPr>
            <p:ph type="sldNum" sz="quarter" idx="5"/>
          </p:nvPr>
        </p:nvSpPr>
        <p:spPr/>
        <p:txBody>
          <a:bodyPr/>
          <a:lstStyle/>
          <a:p>
            <a:fld id="{1F2203AC-9B37-3143-A02A-F8E4CD1CC191}" type="slidenum">
              <a:rPr lang="ja-JP" altLang="en-US" smtClean="0"/>
              <a:pPr/>
              <a:t>24</a:t>
            </a:fld>
            <a:endParaRPr lang="ja-JP" altLang="en-US"/>
          </a:p>
        </p:txBody>
      </p:sp>
    </p:spTree>
    <p:extLst>
      <p:ext uri="{BB962C8B-B14F-4D97-AF65-F5344CB8AC3E}">
        <p14:creationId xmlns:p14="http://schemas.microsoft.com/office/powerpoint/2010/main" val="1339064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AD2E6-B8DD-F874-F422-1F844461E5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A647B8-DE9F-D276-D436-A72C64E10E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65B7F2-26C9-77A9-3F5F-6A906A6E4195}"/>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EE471E88-6378-30EC-8703-FC71034547C2}"/>
              </a:ext>
            </a:extLst>
          </p:cNvPr>
          <p:cNvSpPr>
            <a:spLocks noGrp="1"/>
          </p:cNvSpPr>
          <p:nvPr>
            <p:ph type="sldNum" sz="quarter" idx="5"/>
          </p:nvPr>
        </p:nvSpPr>
        <p:spPr/>
        <p:txBody>
          <a:bodyPr/>
          <a:lstStyle/>
          <a:p>
            <a:fld id="{1F2203AC-9B37-3143-A02A-F8E4CD1CC191}" type="slidenum">
              <a:rPr lang="ja-JP" altLang="en-US" smtClean="0"/>
              <a:pPr/>
              <a:t>25</a:t>
            </a:fld>
            <a:endParaRPr lang="ja-JP" altLang="en-US"/>
          </a:p>
        </p:txBody>
      </p:sp>
    </p:spTree>
    <p:extLst>
      <p:ext uri="{BB962C8B-B14F-4D97-AF65-F5344CB8AC3E}">
        <p14:creationId xmlns:p14="http://schemas.microsoft.com/office/powerpoint/2010/main" val="2915260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8C6F1-7185-088B-4357-D40D93684C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45727D-2DE7-6D70-61EA-6316D6CF1B9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578332-3C56-8A4E-2AB4-3B41C2090FE6}"/>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2BA1CEAB-2CBB-7880-F218-808B933D02B0}"/>
              </a:ext>
            </a:extLst>
          </p:cNvPr>
          <p:cNvSpPr>
            <a:spLocks noGrp="1"/>
          </p:cNvSpPr>
          <p:nvPr>
            <p:ph type="sldNum" sz="quarter" idx="5"/>
          </p:nvPr>
        </p:nvSpPr>
        <p:spPr/>
        <p:txBody>
          <a:bodyPr/>
          <a:lstStyle/>
          <a:p>
            <a:fld id="{1F2203AC-9B37-3143-A02A-F8E4CD1CC191}" type="slidenum">
              <a:rPr lang="ja-JP" altLang="en-US" smtClean="0"/>
              <a:pPr/>
              <a:t>26</a:t>
            </a:fld>
            <a:endParaRPr lang="ja-JP" altLang="en-US"/>
          </a:p>
        </p:txBody>
      </p:sp>
    </p:spTree>
    <p:extLst>
      <p:ext uri="{BB962C8B-B14F-4D97-AF65-F5344CB8AC3E}">
        <p14:creationId xmlns:p14="http://schemas.microsoft.com/office/powerpoint/2010/main" val="1449539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15597-CB74-7A48-626B-FEE6F70933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3D8183-2D3F-F1EE-8FD0-22073AC2F3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E302A2-61FB-3931-CFE1-87254F90F021}"/>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9A3B27C5-6238-A6A7-E189-4D0846C65DFF}"/>
              </a:ext>
            </a:extLst>
          </p:cNvPr>
          <p:cNvSpPr>
            <a:spLocks noGrp="1"/>
          </p:cNvSpPr>
          <p:nvPr>
            <p:ph type="sldNum" sz="quarter" idx="5"/>
          </p:nvPr>
        </p:nvSpPr>
        <p:spPr/>
        <p:txBody>
          <a:bodyPr/>
          <a:lstStyle/>
          <a:p>
            <a:fld id="{1F2203AC-9B37-3143-A02A-F8E4CD1CC191}" type="slidenum">
              <a:rPr lang="ja-JP" altLang="en-US" smtClean="0"/>
              <a:pPr/>
              <a:t>27</a:t>
            </a:fld>
            <a:endParaRPr lang="ja-JP" altLang="en-US"/>
          </a:p>
        </p:txBody>
      </p:sp>
    </p:spTree>
    <p:extLst>
      <p:ext uri="{BB962C8B-B14F-4D97-AF65-F5344CB8AC3E}">
        <p14:creationId xmlns:p14="http://schemas.microsoft.com/office/powerpoint/2010/main" val="3166270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BE365-2D38-649E-9561-E8116B9D16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AC0C55-2C15-B8AE-289E-6463049635B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C9DBC8-FF91-EF3A-ED8F-080174FBC313}"/>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447EFDEE-3104-B352-49CC-078F9751C506}"/>
              </a:ext>
            </a:extLst>
          </p:cNvPr>
          <p:cNvSpPr>
            <a:spLocks noGrp="1"/>
          </p:cNvSpPr>
          <p:nvPr>
            <p:ph type="sldNum" sz="quarter" idx="5"/>
          </p:nvPr>
        </p:nvSpPr>
        <p:spPr/>
        <p:txBody>
          <a:bodyPr/>
          <a:lstStyle/>
          <a:p>
            <a:fld id="{1F2203AC-9B37-3143-A02A-F8E4CD1CC191}" type="slidenum">
              <a:rPr lang="ja-JP" altLang="en-US" smtClean="0"/>
              <a:pPr/>
              <a:t>28</a:t>
            </a:fld>
            <a:endParaRPr lang="ja-JP" altLang="en-US"/>
          </a:p>
        </p:txBody>
      </p:sp>
    </p:spTree>
    <p:extLst>
      <p:ext uri="{BB962C8B-B14F-4D97-AF65-F5344CB8AC3E}">
        <p14:creationId xmlns:p14="http://schemas.microsoft.com/office/powerpoint/2010/main" val="1773078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830E4-B456-0B38-6A9F-CABE4A0C9E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C0BA8A-3A86-1340-45C9-3857D980FC3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D719AE-3AA5-46A3-3C4A-D55EE8D182AD}"/>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4F326815-DB75-80AF-7837-4834191CB686}"/>
              </a:ext>
            </a:extLst>
          </p:cNvPr>
          <p:cNvSpPr>
            <a:spLocks noGrp="1"/>
          </p:cNvSpPr>
          <p:nvPr>
            <p:ph type="sldNum" sz="quarter" idx="5"/>
          </p:nvPr>
        </p:nvSpPr>
        <p:spPr/>
        <p:txBody>
          <a:bodyPr/>
          <a:lstStyle/>
          <a:p>
            <a:fld id="{1F2203AC-9B37-3143-A02A-F8E4CD1CC191}" type="slidenum">
              <a:rPr lang="ja-JP" altLang="en-US" smtClean="0"/>
              <a:pPr/>
              <a:t>29</a:t>
            </a:fld>
            <a:endParaRPr lang="ja-JP" altLang="en-US"/>
          </a:p>
        </p:txBody>
      </p:sp>
    </p:spTree>
    <p:extLst>
      <p:ext uri="{BB962C8B-B14F-4D97-AF65-F5344CB8AC3E}">
        <p14:creationId xmlns:p14="http://schemas.microsoft.com/office/powerpoint/2010/main" val="3941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F2203AC-9B37-3143-A02A-F8E4CD1CC191}" type="slidenum">
              <a:rPr lang="ja-JP" altLang="en-US" smtClean="0"/>
              <a:pPr/>
              <a:t>3</a:t>
            </a:fld>
            <a:endParaRPr lang="ja-JP" altLang="en-US"/>
          </a:p>
        </p:txBody>
      </p:sp>
    </p:spTree>
    <p:extLst>
      <p:ext uri="{BB962C8B-B14F-4D97-AF65-F5344CB8AC3E}">
        <p14:creationId xmlns:p14="http://schemas.microsoft.com/office/powerpoint/2010/main" val="3107021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CCB5C-C338-082C-1205-D2EC0A04BE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CD4E17-C676-9E21-E96F-863763CD92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6C8D8D-AC89-5944-B3C1-283E1B6B269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74CA360-B946-CBB6-9730-D681D3BF2D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E363C-A23D-4521-8DB3-21737AE1CD8E}"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1370230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A997E-9E97-3FB2-15AA-4562300F6B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D3BFD3-4ACA-2130-50B2-DE931824DE3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33E7D4-D571-9304-A018-69EBF1904287}"/>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7249B24E-BFC6-1D57-7942-37B77079BB4C}"/>
              </a:ext>
            </a:extLst>
          </p:cNvPr>
          <p:cNvSpPr>
            <a:spLocks noGrp="1"/>
          </p:cNvSpPr>
          <p:nvPr>
            <p:ph type="sldNum" sz="quarter" idx="5"/>
          </p:nvPr>
        </p:nvSpPr>
        <p:spPr/>
        <p:txBody>
          <a:bodyPr/>
          <a:lstStyle/>
          <a:p>
            <a:fld id="{1F2203AC-9B37-3143-A02A-F8E4CD1CC191}" type="slidenum">
              <a:rPr lang="ja-JP" altLang="en-US" smtClean="0"/>
              <a:pPr/>
              <a:t>31</a:t>
            </a:fld>
            <a:endParaRPr lang="ja-JP" altLang="en-US"/>
          </a:p>
        </p:txBody>
      </p:sp>
    </p:spTree>
    <p:extLst>
      <p:ext uri="{BB962C8B-B14F-4D97-AF65-F5344CB8AC3E}">
        <p14:creationId xmlns:p14="http://schemas.microsoft.com/office/powerpoint/2010/main" val="1640778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5F33D-9F4F-ACE3-BD35-AAC801505E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FA8245-7A77-CC9C-236E-C5806C02285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E34F20-994B-EFA8-73E8-9FBE2D16B6A9}"/>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90C5625D-4845-819E-F635-5D093E7C752C}"/>
              </a:ext>
            </a:extLst>
          </p:cNvPr>
          <p:cNvSpPr>
            <a:spLocks noGrp="1"/>
          </p:cNvSpPr>
          <p:nvPr>
            <p:ph type="sldNum" sz="quarter" idx="5"/>
          </p:nvPr>
        </p:nvSpPr>
        <p:spPr/>
        <p:txBody>
          <a:bodyPr/>
          <a:lstStyle/>
          <a:p>
            <a:fld id="{1F2203AC-9B37-3143-A02A-F8E4CD1CC191}" type="slidenum">
              <a:rPr lang="ja-JP" altLang="en-US" smtClean="0"/>
              <a:pPr/>
              <a:t>32</a:t>
            </a:fld>
            <a:endParaRPr lang="ja-JP" altLang="en-US"/>
          </a:p>
        </p:txBody>
      </p:sp>
    </p:spTree>
    <p:extLst>
      <p:ext uri="{BB962C8B-B14F-4D97-AF65-F5344CB8AC3E}">
        <p14:creationId xmlns:p14="http://schemas.microsoft.com/office/powerpoint/2010/main" val="3981871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15343-57D3-20AA-E44D-DE19607993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A452B0-A722-DB59-E91D-1503177932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1938646-1658-30D8-957F-63CF56A27233}"/>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F5FEF33F-FA2D-C84B-A53D-2EDB8F40FBE9}"/>
              </a:ext>
            </a:extLst>
          </p:cNvPr>
          <p:cNvSpPr>
            <a:spLocks noGrp="1"/>
          </p:cNvSpPr>
          <p:nvPr>
            <p:ph type="sldNum" sz="quarter" idx="5"/>
          </p:nvPr>
        </p:nvSpPr>
        <p:spPr/>
        <p:txBody>
          <a:bodyPr/>
          <a:lstStyle/>
          <a:p>
            <a:fld id="{1F2203AC-9B37-3143-A02A-F8E4CD1CC191}" type="slidenum">
              <a:rPr lang="ja-JP" altLang="en-US" smtClean="0"/>
              <a:pPr/>
              <a:t>33</a:t>
            </a:fld>
            <a:endParaRPr lang="ja-JP" altLang="en-US"/>
          </a:p>
        </p:txBody>
      </p:sp>
    </p:spTree>
    <p:extLst>
      <p:ext uri="{BB962C8B-B14F-4D97-AF65-F5344CB8AC3E}">
        <p14:creationId xmlns:p14="http://schemas.microsoft.com/office/powerpoint/2010/main" val="3923243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A740-9981-485C-0AE1-83730B17AC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21FA95-3BE2-8B1D-3BFC-0EF9BFCBE7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F0B692-FCC4-9B6E-4D46-31E8C40EAF33}"/>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10739715-5710-71D8-B5C7-C494BA587049}"/>
              </a:ext>
            </a:extLst>
          </p:cNvPr>
          <p:cNvSpPr>
            <a:spLocks noGrp="1"/>
          </p:cNvSpPr>
          <p:nvPr>
            <p:ph type="sldNum" sz="quarter" idx="5"/>
          </p:nvPr>
        </p:nvSpPr>
        <p:spPr/>
        <p:txBody>
          <a:bodyPr/>
          <a:lstStyle/>
          <a:p>
            <a:fld id="{1F2203AC-9B37-3143-A02A-F8E4CD1CC191}" type="slidenum">
              <a:rPr lang="ja-JP" altLang="en-US" smtClean="0"/>
              <a:pPr/>
              <a:t>34</a:t>
            </a:fld>
            <a:endParaRPr lang="ja-JP" altLang="en-US"/>
          </a:p>
        </p:txBody>
      </p:sp>
    </p:spTree>
    <p:extLst>
      <p:ext uri="{BB962C8B-B14F-4D97-AF65-F5344CB8AC3E}">
        <p14:creationId xmlns:p14="http://schemas.microsoft.com/office/powerpoint/2010/main" val="514811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7CC6-48FE-A4B4-5861-A92CBF6E06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F96039-C0FB-9715-166A-5D2842446A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78F86D9-4814-2553-EBD3-6C0F7218DAF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CA0D75A1-1F30-B6EF-643E-550106802336}"/>
              </a:ext>
            </a:extLst>
          </p:cNvPr>
          <p:cNvSpPr>
            <a:spLocks noGrp="1"/>
          </p:cNvSpPr>
          <p:nvPr>
            <p:ph type="sldNum" sz="quarter" idx="5"/>
          </p:nvPr>
        </p:nvSpPr>
        <p:spPr/>
        <p:txBody>
          <a:bodyPr/>
          <a:lstStyle/>
          <a:p>
            <a:fld id="{1F2203AC-9B37-3143-A02A-F8E4CD1CC191}" type="slidenum">
              <a:rPr lang="ja-JP" altLang="en-US" smtClean="0"/>
              <a:pPr/>
              <a:t>35</a:t>
            </a:fld>
            <a:endParaRPr lang="ja-JP" altLang="en-US"/>
          </a:p>
        </p:txBody>
      </p:sp>
    </p:spTree>
    <p:extLst>
      <p:ext uri="{BB962C8B-B14F-4D97-AF65-F5344CB8AC3E}">
        <p14:creationId xmlns:p14="http://schemas.microsoft.com/office/powerpoint/2010/main" val="3003166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F718C-7C6E-0A88-DF3D-ABD88D4D36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4A3B48-2424-4BA4-31B0-5297040310F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8813B3-6DCA-B6BF-DB23-AD2D3150321E}"/>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2ECC1575-7517-638F-4515-F18D390F43E5}"/>
              </a:ext>
            </a:extLst>
          </p:cNvPr>
          <p:cNvSpPr>
            <a:spLocks noGrp="1"/>
          </p:cNvSpPr>
          <p:nvPr>
            <p:ph type="sldNum" sz="quarter" idx="5"/>
          </p:nvPr>
        </p:nvSpPr>
        <p:spPr/>
        <p:txBody>
          <a:bodyPr/>
          <a:lstStyle/>
          <a:p>
            <a:fld id="{1F2203AC-9B37-3143-A02A-F8E4CD1CC191}" type="slidenum">
              <a:rPr lang="ja-JP" altLang="en-US" smtClean="0"/>
              <a:pPr/>
              <a:t>36</a:t>
            </a:fld>
            <a:endParaRPr lang="ja-JP" altLang="en-US"/>
          </a:p>
        </p:txBody>
      </p:sp>
    </p:spTree>
    <p:extLst>
      <p:ext uri="{BB962C8B-B14F-4D97-AF65-F5344CB8AC3E}">
        <p14:creationId xmlns:p14="http://schemas.microsoft.com/office/powerpoint/2010/main" val="2434057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681A3-6E9D-B42B-10CE-1446377724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568744-98D1-F7AE-A21E-A1F2419F2F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7336FC-9546-2F8E-BBD8-3F4E092E5B57}"/>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B4E905AA-3817-2A70-9DBC-306C4FD8508A}"/>
              </a:ext>
            </a:extLst>
          </p:cNvPr>
          <p:cNvSpPr>
            <a:spLocks noGrp="1"/>
          </p:cNvSpPr>
          <p:nvPr>
            <p:ph type="sldNum" sz="quarter" idx="5"/>
          </p:nvPr>
        </p:nvSpPr>
        <p:spPr/>
        <p:txBody>
          <a:bodyPr/>
          <a:lstStyle/>
          <a:p>
            <a:fld id="{1F2203AC-9B37-3143-A02A-F8E4CD1CC191}" type="slidenum">
              <a:rPr lang="ja-JP" altLang="en-US" smtClean="0"/>
              <a:pPr/>
              <a:t>37</a:t>
            </a:fld>
            <a:endParaRPr lang="ja-JP" altLang="en-US"/>
          </a:p>
        </p:txBody>
      </p:sp>
    </p:spTree>
    <p:extLst>
      <p:ext uri="{BB962C8B-B14F-4D97-AF65-F5344CB8AC3E}">
        <p14:creationId xmlns:p14="http://schemas.microsoft.com/office/powerpoint/2010/main" val="1880553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0C882-96E1-1593-B0D0-C5EBDF8F82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A1F513-2967-C687-ADD6-558C12E6D39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F0AF5B9-4C6C-18B7-69AE-5FBFEDF9540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26210741-D23F-8A49-2A92-3A77699F44CA}"/>
              </a:ext>
            </a:extLst>
          </p:cNvPr>
          <p:cNvSpPr>
            <a:spLocks noGrp="1"/>
          </p:cNvSpPr>
          <p:nvPr>
            <p:ph type="sldNum" sz="quarter" idx="5"/>
          </p:nvPr>
        </p:nvSpPr>
        <p:spPr/>
        <p:txBody>
          <a:bodyPr/>
          <a:lstStyle/>
          <a:p>
            <a:fld id="{1F2203AC-9B37-3143-A02A-F8E4CD1CC191}" type="slidenum">
              <a:rPr lang="ja-JP" altLang="en-US" smtClean="0"/>
              <a:pPr/>
              <a:t>38</a:t>
            </a:fld>
            <a:endParaRPr lang="ja-JP" altLang="en-US"/>
          </a:p>
        </p:txBody>
      </p:sp>
    </p:spTree>
    <p:extLst>
      <p:ext uri="{BB962C8B-B14F-4D97-AF65-F5344CB8AC3E}">
        <p14:creationId xmlns:p14="http://schemas.microsoft.com/office/powerpoint/2010/main" val="882962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D450F-7626-AE87-8630-EEBF1C2A92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5363EE-5470-55F4-2D36-9F1566D870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D9841E-D240-0558-6742-A9E29315D342}"/>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2F629E30-15DB-2882-88F9-7A4D26E560C9}"/>
              </a:ext>
            </a:extLst>
          </p:cNvPr>
          <p:cNvSpPr>
            <a:spLocks noGrp="1"/>
          </p:cNvSpPr>
          <p:nvPr>
            <p:ph type="sldNum" sz="quarter" idx="5"/>
          </p:nvPr>
        </p:nvSpPr>
        <p:spPr/>
        <p:txBody>
          <a:bodyPr/>
          <a:lstStyle/>
          <a:p>
            <a:fld id="{1F2203AC-9B37-3143-A02A-F8E4CD1CC191}" type="slidenum">
              <a:rPr lang="ja-JP" altLang="en-US" smtClean="0"/>
              <a:pPr/>
              <a:t>39</a:t>
            </a:fld>
            <a:endParaRPr lang="ja-JP" altLang="en-US"/>
          </a:p>
        </p:txBody>
      </p:sp>
    </p:spTree>
    <p:extLst>
      <p:ext uri="{BB962C8B-B14F-4D97-AF65-F5344CB8AC3E}">
        <p14:creationId xmlns:p14="http://schemas.microsoft.com/office/powerpoint/2010/main" val="413051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AE1C1-D76C-2F71-541A-54651A4ED3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6982C1-B90F-BAEA-7E7B-C3BEDAD85A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145905-6352-589F-5A4C-11240BA548DA}"/>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103D76AA-EF5C-74A2-76A6-CA52BE181D65}"/>
              </a:ext>
            </a:extLst>
          </p:cNvPr>
          <p:cNvSpPr>
            <a:spLocks noGrp="1"/>
          </p:cNvSpPr>
          <p:nvPr>
            <p:ph type="sldNum" sz="quarter" idx="5"/>
          </p:nvPr>
        </p:nvSpPr>
        <p:spPr/>
        <p:txBody>
          <a:bodyPr/>
          <a:lstStyle/>
          <a:p>
            <a:fld id="{1F2203AC-9B37-3143-A02A-F8E4CD1CC191}" type="slidenum">
              <a:rPr lang="ja-JP" altLang="en-US" smtClean="0"/>
              <a:pPr/>
              <a:t>4</a:t>
            </a:fld>
            <a:endParaRPr lang="ja-JP" altLang="en-US"/>
          </a:p>
        </p:txBody>
      </p:sp>
    </p:spTree>
    <p:extLst>
      <p:ext uri="{BB962C8B-B14F-4D97-AF65-F5344CB8AC3E}">
        <p14:creationId xmlns:p14="http://schemas.microsoft.com/office/powerpoint/2010/main" val="1366810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62A00-30FC-0BEF-40D1-B337043DF2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074FA4-2C3A-8942-F29A-9D5F5D2EF67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BF5D2C-228F-4602-96ED-4DDC856A37D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C80F8F62-B4E3-3FAA-1868-73E6EEBA913C}"/>
              </a:ext>
            </a:extLst>
          </p:cNvPr>
          <p:cNvSpPr>
            <a:spLocks noGrp="1"/>
          </p:cNvSpPr>
          <p:nvPr>
            <p:ph type="sldNum" sz="quarter" idx="5"/>
          </p:nvPr>
        </p:nvSpPr>
        <p:spPr/>
        <p:txBody>
          <a:bodyPr/>
          <a:lstStyle/>
          <a:p>
            <a:fld id="{1F2203AC-9B37-3143-A02A-F8E4CD1CC191}" type="slidenum">
              <a:rPr lang="ja-JP" altLang="en-US" smtClean="0"/>
              <a:pPr/>
              <a:t>40</a:t>
            </a:fld>
            <a:endParaRPr lang="ja-JP" altLang="en-US"/>
          </a:p>
        </p:txBody>
      </p:sp>
    </p:spTree>
    <p:extLst>
      <p:ext uri="{BB962C8B-B14F-4D97-AF65-F5344CB8AC3E}">
        <p14:creationId xmlns:p14="http://schemas.microsoft.com/office/powerpoint/2010/main" val="4088410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E110C-B6FB-8D55-A3D5-A55873BCD4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7C8F31-CD22-F98B-2689-63BD55B8176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1D4A45B-F048-F6B9-65DC-BB6921B69E5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09DD27A6-9D03-A357-6BE5-A9C4AA57BA64}"/>
              </a:ext>
            </a:extLst>
          </p:cNvPr>
          <p:cNvSpPr>
            <a:spLocks noGrp="1"/>
          </p:cNvSpPr>
          <p:nvPr>
            <p:ph type="sldNum" sz="quarter" idx="5"/>
          </p:nvPr>
        </p:nvSpPr>
        <p:spPr/>
        <p:txBody>
          <a:bodyPr/>
          <a:lstStyle/>
          <a:p>
            <a:fld id="{1F2203AC-9B37-3143-A02A-F8E4CD1CC191}" type="slidenum">
              <a:rPr lang="ja-JP" altLang="en-US" smtClean="0"/>
              <a:pPr/>
              <a:t>41</a:t>
            </a:fld>
            <a:endParaRPr lang="ja-JP" altLang="en-US"/>
          </a:p>
        </p:txBody>
      </p:sp>
    </p:spTree>
    <p:extLst>
      <p:ext uri="{BB962C8B-B14F-4D97-AF65-F5344CB8AC3E}">
        <p14:creationId xmlns:p14="http://schemas.microsoft.com/office/powerpoint/2010/main" val="2076225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79391-E228-1F2A-90C9-6882ADE411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F69203-419C-8C51-C10B-9E8B179382E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538305-8E93-798B-794A-8FEC144F6FBB}"/>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B56A8EE4-1D0F-F65A-7E3F-9C0019D03643}"/>
              </a:ext>
            </a:extLst>
          </p:cNvPr>
          <p:cNvSpPr>
            <a:spLocks noGrp="1"/>
          </p:cNvSpPr>
          <p:nvPr>
            <p:ph type="sldNum" sz="quarter" idx="5"/>
          </p:nvPr>
        </p:nvSpPr>
        <p:spPr/>
        <p:txBody>
          <a:bodyPr/>
          <a:lstStyle/>
          <a:p>
            <a:fld id="{1F2203AC-9B37-3143-A02A-F8E4CD1CC191}" type="slidenum">
              <a:rPr lang="ja-JP" altLang="en-US" smtClean="0"/>
              <a:pPr/>
              <a:t>42</a:t>
            </a:fld>
            <a:endParaRPr lang="ja-JP" altLang="en-US"/>
          </a:p>
        </p:txBody>
      </p:sp>
    </p:spTree>
    <p:extLst>
      <p:ext uri="{BB962C8B-B14F-4D97-AF65-F5344CB8AC3E}">
        <p14:creationId xmlns:p14="http://schemas.microsoft.com/office/powerpoint/2010/main" val="3686050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0C01-301D-C907-FD9A-3070FF9EBB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9627A6-B6C3-1620-80BE-B090F1F901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13955A-EDEA-78C5-296C-4DB1CB240D6B}"/>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88A32334-8B83-1625-53CC-7F6CA7DA4966}"/>
              </a:ext>
            </a:extLst>
          </p:cNvPr>
          <p:cNvSpPr>
            <a:spLocks noGrp="1"/>
          </p:cNvSpPr>
          <p:nvPr>
            <p:ph type="sldNum" sz="quarter" idx="5"/>
          </p:nvPr>
        </p:nvSpPr>
        <p:spPr/>
        <p:txBody>
          <a:bodyPr/>
          <a:lstStyle/>
          <a:p>
            <a:fld id="{1F2203AC-9B37-3143-A02A-F8E4CD1CC191}" type="slidenum">
              <a:rPr lang="ja-JP" altLang="en-US" smtClean="0"/>
              <a:pPr/>
              <a:t>43</a:t>
            </a:fld>
            <a:endParaRPr lang="ja-JP" altLang="en-US"/>
          </a:p>
        </p:txBody>
      </p:sp>
    </p:spTree>
    <p:extLst>
      <p:ext uri="{BB962C8B-B14F-4D97-AF65-F5344CB8AC3E}">
        <p14:creationId xmlns:p14="http://schemas.microsoft.com/office/powerpoint/2010/main" val="48397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20EC-A9AD-AD88-E084-ECAA3C3A6F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B2A446-B5B0-8C0B-59EB-7F329DEF777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4C942D-D2B1-5B2D-A4E5-8DD2CE170CD9}"/>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F17D80AF-34D0-5EBF-4362-C5A2AFF89483}"/>
              </a:ext>
            </a:extLst>
          </p:cNvPr>
          <p:cNvSpPr>
            <a:spLocks noGrp="1"/>
          </p:cNvSpPr>
          <p:nvPr>
            <p:ph type="sldNum" sz="quarter" idx="5"/>
          </p:nvPr>
        </p:nvSpPr>
        <p:spPr/>
        <p:txBody>
          <a:bodyPr/>
          <a:lstStyle/>
          <a:p>
            <a:fld id="{1F2203AC-9B37-3143-A02A-F8E4CD1CC191}" type="slidenum">
              <a:rPr lang="ja-JP" altLang="en-US" smtClean="0"/>
              <a:pPr/>
              <a:t>5</a:t>
            </a:fld>
            <a:endParaRPr lang="ja-JP" altLang="en-US"/>
          </a:p>
        </p:txBody>
      </p:sp>
    </p:spTree>
    <p:extLst>
      <p:ext uri="{BB962C8B-B14F-4D97-AF65-F5344CB8AC3E}">
        <p14:creationId xmlns:p14="http://schemas.microsoft.com/office/powerpoint/2010/main" val="3097783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8CBC-61B5-4E04-9E74-0C826A6224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B11143-8174-6407-9C05-43CBB8E797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D395D2C-66F8-6619-EFA7-931B5D25A71F}"/>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0DC14C29-61C4-BE6B-659C-181534CB9A0D}"/>
              </a:ext>
            </a:extLst>
          </p:cNvPr>
          <p:cNvSpPr>
            <a:spLocks noGrp="1"/>
          </p:cNvSpPr>
          <p:nvPr>
            <p:ph type="sldNum" sz="quarter" idx="5"/>
          </p:nvPr>
        </p:nvSpPr>
        <p:spPr/>
        <p:txBody>
          <a:bodyPr/>
          <a:lstStyle/>
          <a:p>
            <a:fld id="{1F2203AC-9B37-3143-A02A-F8E4CD1CC191}" type="slidenum">
              <a:rPr lang="ja-JP" altLang="en-US" smtClean="0"/>
              <a:pPr/>
              <a:t>6</a:t>
            </a:fld>
            <a:endParaRPr lang="ja-JP" altLang="en-US"/>
          </a:p>
        </p:txBody>
      </p:sp>
    </p:spTree>
    <p:extLst>
      <p:ext uri="{BB962C8B-B14F-4D97-AF65-F5344CB8AC3E}">
        <p14:creationId xmlns:p14="http://schemas.microsoft.com/office/powerpoint/2010/main" val="422793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2FBDD-BD2E-BA2A-3A9A-28FFF0D788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A02165-A31B-BFD9-4FC9-4613CB545E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8B96EA7-889B-CCA6-CFB9-7591AA4B005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116026E1-9383-CE5A-5F1A-A8CF88E10FBC}"/>
              </a:ext>
            </a:extLst>
          </p:cNvPr>
          <p:cNvSpPr>
            <a:spLocks noGrp="1"/>
          </p:cNvSpPr>
          <p:nvPr>
            <p:ph type="sldNum" sz="quarter" idx="5"/>
          </p:nvPr>
        </p:nvSpPr>
        <p:spPr/>
        <p:txBody>
          <a:bodyPr/>
          <a:lstStyle/>
          <a:p>
            <a:fld id="{1F2203AC-9B37-3143-A02A-F8E4CD1CC191}" type="slidenum">
              <a:rPr lang="ja-JP" altLang="en-US" smtClean="0"/>
              <a:pPr/>
              <a:t>7</a:t>
            </a:fld>
            <a:endParaRPr lang="ja-JP" altLang="en-US"/>
          </a:p>
        </p:txBody>
      </p:sp>
    </p:spTree>
    <p:extLst>
      <p:ext uri="{BB962C8B-B14F-4D97-AF65-F5344CB8AC3E}">
        <p14:creationId xmlns:p14="http://schemas.microsoft.com/office/powerpoint/2010/main" val="222720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2AFE1-F233-D68E-B093-89E3DFAE48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D36A06-A5D8-9452-1D13-04992D544C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31ACCC-8428-1552-C677-AF084B8FC011}"/>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83015302-4A31-4D56-EB47-52F3191BE300}"/>
              </a:ext>
            </a:extLst>
          </p:cNvPr>
          <p:cNvSpPr>
            <a:spLocks noGrp="1"/>
          </p:cNvSpPr>
          <p:nvPr>
            <p:ph type="sldNum" sz="quarter" idx="5"/>
          </p:nvPr>
        </p:nvSpPr>
        <p:spPr/>
        <p:txBody>
          <a:bodyPr/>
          <a:lstStyle/>
          <a:p>
            <a:fld id="{1F2203AC-9B37-3143-A02A-F8E4CD1CC191}" type="slidenum">
              <a:rPr lang="ja-JP" altLang="en-US" smtClean="0"/>
              <a:pPr/>
              <a:t>8</a:t>
            </a:fld>
            <a:endParaRPr lang="ja-JP" altLang="en-US"/>
          </a:p>
        </p:txBody>
      </p:sp>
    </p:spTree>
    <p:extLst>
      <p:ext uri="{BB962C8B-B14F-4D97-AF65-F5344CB8AC3E}">
        <p14:creationId xmlns:p14="http://schemas.microsoft.com/office/powerpoint/2010/main" val="200431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D0797-255E-2648-DF2E-192D4F6234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2E7236-3665-2A0F-36A1-62D74F8A29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A1ADBD-4A8C-B679-CDF8-F4132734A47C}"/>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D5D018AE-7EA7-77D7-61A1-164B6E108AF8}"/>
              </a:ext>
            </a:extLst>
          </p:cNvPr>
          <p:cNvSpPr>
            <a:spLocks noGrp="1"/>
          </p:cNvSpPr>
          <p:nvPr>
            <p:ph type="sldNum" sz="quarter" idx="5"/>
          </p:nvPr>
        </p:nvSpPr>
        <p:spPr/>
        <p:txBody>
          <a:bodyPr/>
          <a:lstStyle/>
          <a:p>
            <a:fld id="{1F2203AC-9B37-3143-A02A-F8E4CD1CC191}" type="slidenum">
              <a:rPr lang="ja-JP" altLang="en-US" smtClean="0"/>
              <a:pPr/>
              <a:t>9</a:t>
            </a:fld>
            <a:endParaRPr lang="ja-JP" altLang="en-US"/>
          </a:p>
        </p:txBody>
      </p:sp>
    </p:spTree>
    <p:extLst>
      <p:ext uri="{BB962C8B-B14F-4D97-AF65-F5344CB8AC3E}">
        <p14:creationId xmlns:p14="http://schemas.microsoft.com/office/powerpoint/2010/main" val="229397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1_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4253655-832E-50A1-BD2A-A0977D1AD85F}"/>
              </a:ext>
            </a:extLst>
          </p:cNvPr>
          <p:cNvSpPr>
            <a:spLocks noGrp="1"/>
          </p:cNvSpPr>
          <p:nvPr>
            <p:ph type="dt" sz="half" idx="10"/>
          </p:nvPr>
        </p:nvSpPr>
        <p:spPr/>
        <p:txBody>
          <a:bodyPr/>
          <a:lstStyle/>
          <a:p>
            <a:fld id="{4509A250-FF31-4206-8172-F9D3106AACB1}" type="datetimeFigureOut">
              <a:rPr lang="en-US" smtClean="0"/>
              <a:t>1/20/2026</a:t>
            </a:fld>
            <a:endParaRPr lang="en-US" dirty="0"/>
          </a:p>
        </p:txBody>
      </p:sp>
      <p:sp>
        <p:nvSpPr>
          <p:cNvPr id="3" name="フッター プレースホルダー 2">
            <a:extLst>
              <a:ext uri="{FF2B5EF4-FFF2-40B4-BE49-F238E27FC236}">
                <a16:creationId xmlns:a16="http://schemas.microsoft.com/office/drawing/2014/main" id="{E3F73AE6-3BF9-D39B-BBD9-B3B900C8450F}"/>
              </a:ext>
            </a:extLst>
          </p:cNvPr>
          <p:cNvSpPr>
            <a:spLocks noGrp="1"/>
          </p:cNvSpPr>
          <p:nvPr>
            <p:ph type="ftr" sz="quarter" idx="1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14CEF742-D84F-E7E9-1153-F2E58702892C}"/>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8833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B31B9FE-E2F9-B7D3-402B-A9A83F93A9A7}"/>
              </a:ext>
            </a:extLst>
          </p:cNvPr>
          <p:cNvSpPr/>
          <p:nvPr/>
        </p:nvSpPr>
        <p:spPr>
          <a:xfrm>
            <a:off x="4799811" y="6642556"/>
            <a:ext cx="2592377" cy="215444"/>
          </a:xfrm>
          <a:prstGeom prst="rect">
            <a:avLst/>
          </a:prstGeom>
        </p:spPr>
        <p:txBody>
          <a:bodyPr wrap="none">
            <a:spAutoFit/>
          </a:bodyPr>
          <a:lstStyle/>
          <a:p>
            <a:pPr algn="ctr"/>
            <a:r>
              <a:rPr lang="en-US" altLang="ja-JP" sz="800" dirty="0">
                <a:solidFill>
                  <a:schemeClr val="tx2">
                    <a:lumMod val="60000"/>
                    <a:lumOff val="40000"/>
                  </a:schemeClr>
                </a:solidFill>
              </a:rPr>
              <a:t>All rights reserved. Copyright(C) </a:t>
            </a:r>
            <a:r>
              <a:rPr lang="en-US" altLang="ja-JP" sz="800" dirty="0" err="1">
                <a:solidFill>
                  <a:schemeClr val="tx2">
                    <a:lumMod val="60000"/>
                    <a:lumOff val="40000"/>
                  </a:schemeClr>
                </a:solidFill>
              </a:rPr>
              <a:t>CommonProducts</a:t>
            </a:r>
            <a:endParaRPr lang="en-US" altLang="ja-JP" sz="800" dirty="0">
              <a:solidFill>
                <a:schemeClr val="tx2">
                  <a:lumMod val="60000"/>
                  <a:lumOff val="40000"/>
                </a:schemeClr>
              </a:solidFill>
            </a:endParaRPr>
          </a:p>
        </p:txBody>
      </p:sp>
    </p:spTree>
    <p:extLst>
      <p:ext uri="{BB962C8B-B14F-4D97-AF65-F5344CB8AC3E}">
        <p14:creationId xmlns:p14="http://schemas.microsoft.com/office/powerpoint/2010/main" val="4000094759"/>
      </p:ext>
    </p:extLst>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タイトル 2">
            <a:extLst>
              <a:ext uri="{FF2B5EF4-FFF2-40B4-BE49-F238E27FC236}">
                <a16:creationId xmlns:a16="http://schemas.microsoft.com/office/drawing/2014/main" id="{0A5AC114-9FD8-EF10-CAE5-11D420680169}"/>
              </a:ext>
            </a:extLst>
          </p:cNvPr>
          <p:cNvSpPr txBox="1">
            <a:spLocks/>
          </p:cNvSpPr>
          <p:nvPr/>
        </p:nvSpPr>
        <p:spPr>
          <a:xfrm>
            <a:off x="4888553" y="4584673"/>
            <a:ext cx="2414893" cy="369204"/>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kumimoji="1" lang="en-US" altLang="ja-JP" sz="1600" b="0" u="none" strike="noStrike" kern="1200" cap="none" normalizeH="0" noProof="0" dirty="0">
                <a:ln>
                  <a:noFill/>
                </a:ln>
                <a:solidFill>
                  <a:schemeClr val="bg1"/>
                </a:solidFill>
                <a:effectLst/>
                <a:uLnTx/>
                <a:uFillTx/>
                <a:latin typeface="Segoe UI" panose="020B0502040204020203" pitchFamily="34" charset="0"/>
                <a:cs typeface="Segoe UI" panose="020B0502040204020203" pitchFamily="34" charset="0"/>
              </a:rPr>
              <a:t>2025.06.13</a:t>
            </a:r>
            <a:r>
              <a:rPr kumimoji="1" lang="ja-JP" altLang="en-US" sz="1600" b="0" u="none" strike="noStrike" kern="1200" cap="none" normalizeH="0" noProof="0" dirty="0">
                <a:ln>
                  <a:noFill/>
                </a:ln>
                <a:solidFill>
                  <a:schemeClr val="bg1"/>
                </a:solidFill>
                <a:effectLst/>
                <a:uLnTx/>
                <a:uFillTx/>
                <a:latin typeface="Segoe UI" panose="020B0502040204020203" pitchFamily="34" charset="0"/>
                <a:cs typeface="Segoe UI" panose="020B0502040204020203" pitchFamily="34" charset="0"/>
              </a:rPr>
              <a:t>　</a:t>
            </a:r>
            <a:r>
              <a:rPr kumimoji="1" lang="en-US" altLang="ja-JP" sz="1600" b="0" u="none" strike="noStrike" kern="1200" cap="none" normalizeH="0" noProof="0" dirty="0">
                <a:ln>
                  <a:noFill/>
                </a:ln>
                <a:solidFill>
                  <a:schemeClr val="bg1"/>
                </a:solidFill>
                <a:effectLst/>
                <a:uLnTx/>
                <a:uFillTx/>
                <a:latin typeface="Segoe UI" panose="020B0502040204020203" pitchFamily="34" charset="0"/>
                <a:cs typeface="Segoe UI" panose="020B0502040204020203" pitchFamily="34" charset="0"/>
              </a:rPr>
              <a:t>Ver.1.0</a:t>
            </a:r>
          </a:p>
        </p:txBody>
      </p:sp>
      <p:sp>
        <p:nvSpPr>
          <p:cNvPr id="81" name="タイトル 2">
            <a:extLst>
              <a:ext uri="{FF2B5EF4-FFF2-40B4-BE49-F238E27FC236}">
                <a16:creationId xmlns:a16="http://schemas.microsoft.com/office/drawing/2014/main" id="{D978FAF0-E8BE-E520-08FC-789B8DD6B6E5}"/>
              </a:ext>
            </a:extLst>
          </p:cNvPr>
          <p:cNvSpPr txBox="1">
            <a:spLocks/>
          </p:cNvSpPr>
          <p:nvPr/>
        </p:nvSpPr>
        <p:spPr>
          <a:xfrm>
            <a:off x="2464243" y="1594837"/>
            <a:ext cx="7263527" cy="2733890"/>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sz="4400" dirty="0">
                <a:solidFill>
                  <a:schemeClr val="bg1"/>
                </a:solidFill>
                <a:latin typeface="Segoe UI" panose="020B0502040204020203" pitchFamily="34" charset="0"/>
                <a:cs typeface="Segoe UI" panose="020B0502040204020203" pitchFamily="34" charset="0"/>
              </a:rPr>
              <a:t>事前登録サイトマニュアル</a:t>
            </a:r>
            <a:endParaRPr lang="en-US" altLang="ja-JP" sz="4400" dirty="0">
              <a:solidFill>
                <a:schemeClr val="bg1"/>
              </a:solidFill>
              <a:latin typeface="Segoe UI" panose="020B0502040204020203" pitchFamily="34" charset="0"/>
              <a:cs typeface="Segoe UI" panose="020B0502040204020203" pitchFamily="34" charset="0"/>
            </a:endParaRPr>
          </a:p>
          <a:p>
            <a:pPr marL="0" marR="0" lvl="0" indent="0" defTabSz="914400" rtl="0" eaLnBrk="1" fontAlgn="auto" latinLnBrk="0" hangingPunct="1">
              <a:lnSpc>
                <a:spcPct val="135000"/>
              </a:lnSpc>
              <a:spcBef>
                <a:spcPct val="0"/>
              </a:spcBef>
              <a:spcAft>
                <a:spcPts val="0"/>
              </a:spcAft>
              <a:buClrTx/>
              <a:buSzTx/>
              <a:buFontTx/>
              <a:buNone/>
              <a:tabLst/>
              <a:defRPr/>
            </a:pPr>
            <a:r>
              <a:rPr lang="ja-JP" altLang="en-US" sz="4400" dirty="0">
                <a:solidFill>
                  <a:schemeClr val="bg1"/>
                </a:solidFill>
                <a:latin typeface="Segoe UI" panose="020B0502040204020203" pitchFamily="34" charset="0"/>
                <a:cs typeface="Segoe UI" panose="020B0502040204020203" pitchFamily="34" charset="0"/>
              </a:rPr>
              <a:t>～宿泊者様向け～</a:t>
            </a:r>
            <a:endParaRPr lang="en-US" altLang="ja-JP" sz="4400" dirty="0">
              <a:solidFill>
                <a:schemeClr val="bg1"/>
              </a:solidFill>
              <a:latin typeface="Segoe UI" panose="020B0502040204020203" pitchFamily="34" charset="0"/>
              <a:cs typeface="Segoe UI" panose="020B0502040204020203" pitchFamily="34" charset="0"/>
            </a:endParaRPr>
          </a:p>
          <a:p>
            <a:pPr marL="0" marR="0" lvl="0" indent="0" defTabSz="914400" rtl="0" eaLnBrk="1" fontAlgn="auto" latinLnBrk="0" hangingPunct="1">
              <a:lnSpc>
                <a:spcPct val="135000"/>
              </a:lnSpc>
              <a:spcBef>
                <a:spcPct val="0"/>
              </a:spcBef>
              <a:spcAft>
                <a:spcPts val="0"/>
              </a:spcAft>
              <a:buClrTx/>
              <a:buSzTx/>
              <a:buFontTx/>
              <a:buNone/>
              <a:tabLst/>
              <a:defRPr/>
            </a:pPr>
            <a:r>
              <a:rPr lang="ja-JP" altLang="en-US" sz="4400" dirty="0">
                <a:solidFill>
                  <a:schemeClr val="bg1"/>
                </a:solidFill>
                <a:latin typeface="Segoe UI" panose="020B0502040204020203" pitchFamily="34" charset="0"/>
                <a:cs typeface="Segoe UI" panose="020B0502040204020203" pitchFamily="34" charset="0"/>
              </a:rPr>
              <a:t>日本語版</a:t>
            </a:r>
            <a:endParaRPr lang="en-US" altLang="ja-JP" sz="4400" dirty="0">
              <a:solidFill>
                <a:schemeClr val="bg1"/>
              </a:solidFill>
              <a:latin typeface="Segoe UI" panose="020B0502040204020203" pitchFamily="34" charset="0"/>
              <a:cs typeface="Segoe UI" panose="020B0502040204020203" pitchFamily="34" charset="0"/>
            </a:endParaRPr>
          </a:p>
        </p:txBody>
      </p:sp>
      <p:sp>
        <p:nvSpPr>
          <p:cNvPr id="2" name="タイトル 2">
            <a:extLst>
              <a:ext uri="{FF2B5EF4-FFF2-40B4-BE49-F238E27FC236}">
                <a16:creationId xmlns:a16="http://schemas.microsoft.com/office/drawing/2014/main" id="{298A6616-7437-1A86-3982-CA74320BF605}"/>
              </a:ext>
            </a:extLst>
          </p:cNvPr>
          <p:cNvSpPr txBox="1">
            <a:spLocks/>
          </p:cNvSpPr>
          <p:nvPr/>
        </p:nvSpPr>
        <p:spPr>
          <a:xfrm>
            <a:off x="7390686" y="6066144"/>
            <a:ext cx="4801314" cy="624466"/>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sz="2800" dirty="0">
                <a:solidFill>
                  <a:schemeClr val="bg1"/>
                </a:solidFill>
                <a:latin typeface="Segoe UI" panose="020B0502040204020203" pitchFamily="34" charset="0"/>
                <a:cs typeface="Segoe UI" panose="020B0502040204020203" pitchFamily="34" charset="0"/>
              </a:rPr>
              <a:t>株式会社コモンプロダクツ</a:t>
            </a:r>
            <a:endParaRPr lang="en-US" altLang="ja-JP" sz="2800" dirty="0">
              <a:solidFill>
                <a:schemeClr val="bg1"/>
              </a:solidFill>
              <a:latin typeface="Segoe UI" panose="020B0502040204020203" pitchFamily="34" charset="0"/>
              <a:cs typeface="Segoe UI" panose="020B0502040204020203" pitchFamily="34" charset="0"/>
            </a:endParaRPr>
          </a:p>
        </p:txBody>
      </p:sp>
      <p:pic>
        <p:nvPicPr>
          <p:cNvPr id="3" name="図 2" descr="挿絵, プレート が含まれている画像&#10;&#10;自動的に生成された説明">
            <a:extLst>
              <a:ext uri="{FF2B5EF4-FFF2-40B4-BE49-F238E27FC236}">
                <a16:creationId xmlns:a16="http://schemas.microsoft.com/office/drawing/2014/main" id="{4A0B775F-0DA7-14A0-14BB-323C30597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38" y="178560"/>
            <a:ext cx="4274576" cy="663172"/>
          </a:xfrm>
          <a:prstGeom prst="rect">
            <a:avLst/>
          </a:prstGeom>
        </p:spPr>
      </p:pic>
    </p:spTree>
    <p:extLst>
      <p:ext uri="{BB962C8B-B14F-4D97-AF65-F5344CB8AC3E}">
        <p14:creationId xmlns:p14="http://schemas.microsoft.com/office/powerpoint/2010/main" val="180345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7C5EC-9829-B4F6-2EA2-946BB06D525A}"/>
            </a:ext>
          </a:extLst>
        </p:cNvPr>
        <p:cNvGrpSpPr/>
        <p:nvPr/>
      </p:nvGrpSpPr>
      <p:grpSpPr>
        <a:xfrm>
          <a:off x="0" y="0"/>
          <a:ext cx="0" cy="0"/>
          <a:chOff x="0" y="0"/>
          <a:chExt cx="0" cy="0"/>
        </a:xfrm>
      </p:grpSpPr>
      <p:pic>
        <p:nvPicPr>
          <p:cNvPr id="8" name="図 7"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D3E92173-D2FC-1735-A184-81ADB9A1C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95" y="964950"/>
            <a:ext cx="4217365" cy="5638855"/>
          </a:xfrm>
          <a:prstGeom prst="rect">
            <a:avLst/>
          </a:prstGeom>
        </p:spPr>
      </p:pic>
      <p:cxnSp>
        <p:nvCxnSpPr>
          <p:cNvPr id="55" name="直線コネクタ 54">
            <a:extLst>
              <a:ext uri="{FF2B5EF4-FFF2-40B4-BE49-F238E27FC236}">
                <a16:creationId xmlns:a16="http://schemas.microsoft.com/office/drawing/2014/main" id="{8B93B8C1-8063-77DB-0594-6D67F18D5C5A}"/>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B235E8F8-DF4F-7511-D528-EDB8439581BA}"/>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“事前登録サイト”のご利用手順⑦</a:t>
            </a:r>
          </a:p>
        </p:txBody>
      </p:sp>
      <p:sp>
        <p:nvSpPr>
          <p:cNvPr id="25" name="吹き出し: 四角形 24">
            <a:extLst>
              <a:ext uri="{FF2B5EF4-FFF2-40B4-BE49-F238E27FC236}">
                <a16:creationId xmlns:a16="http://schemas.microsoft.com/office/drawing/2014/main" id="{5FF3249B-40FB-B620-3AB4-01DA3EE84226}"/>
              </a:ext>
            </a:extLst>
          </p:cNvPr>
          <p:cNvSpPr/>
          <p:nvPr/>
        </p:nvSpPr>
        <p:spPr>
          <a:xfrm>
            <a:off x="4436680" y="1815577"/>
            <a:ext cx="3739335" cy="1029480"/>
          </a:xfrm>
          <a:prstGeom prst="wedgeRectCallout">
            <a:avLst>
              <a:gd name="adj1" fmla="val -103926"/>
              <a:gd name="adj2" fmla="val 141492"/>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endParaRPr>
          </a:p>
        </p:txBody>
      </p:sp>
      <p:sp>
        <p:nvSpPr>
          <p:cNvPr id="26" name="テキスト ボックス 25">
            <a:extLst>
              <a:ext uri="{FF2B5EF4-FFF2-40B4-BE49-F238E27FC236}">
                <a16:creationId xmlns:a16="http://schemas.microsoft.com/office/drawing/2014/main" id="{E6BF8FE8-C172-8579-EF67-9DDA28B8136B}"/>
              </a:ext>
            </a:extLst>
          </p:cNvPr>
          <p:cNvSpPr txBox="1"/>
          <p:nvPr/>
        </p:nvSpPr>
        <p:spPr>
          <a:xfrm>
            <a:off x="7239737" y="718535"/>
            <a:ext cx="4504686" cy="523220"/>
          </a:xfrm>
          <a:prstGeom prst="rect">
            <a:avLst/>
          </a:prstGeom>
          <a:noFill/>
        </p:spPr>
        <p:txBody>
          <a:bodyPr wrap="square" rtlCol="0">
            <a:spAutoFit/>
          </a:bodyPr>
          <a:lstStyle/>
          <a:p>
            <a:r>
              <a:rPr lang="ja-JP" altLang="en-US" sz="1400" b="1" dirty="0">
                <a:solidFill>
                  <a:schemeClr val="accent1">
                    <a:lumMod val="75000"/>
                  </a:schemeClr>
                </a:solidFill>
              </a:rPr>
              <a:t>続けて同行者の情報を入力する場合はこちらを選択。</a:t>
            </a:r>
            <a:endParaRPr lang="en-US" altLang="ja-JP" sz="1400" b="1" dirty="0">
              <a:solidFill>
                <a:schemeClr val="accent1">
                  <a:lumMod val="75000"/>
                </a:schemeClr>
              </a:solidFill>
            </a:endParaRPr>
          </a:p>
          <a:p>
            <a:r>
              <a:rPr lang="ja-JP" altLang="en-US" sz="1400" b="1" dirty="0">
                <a:solidFill>
                  <a:schemeClr val="accent1">
                    <a:lumMod val="75000"/>
                  </a:schemeClr>
                </a:solidFill>
              </a:rPr>
              <a:t>→</a:t>
            </a:r>
            <a:r>
              <a:rPr lang="en-US" altLang="ja-JP" sz="1400" b="1" dirty="0">
                <a:solidFill>
                  <a:schemeClr val="accent1">
                    <a:lumMod val="75000"/>
                  </a:schemeClr>
                </a:solidFill>
              </a:rPr>
              <a:t>pp.11-12</a:t>
            </a:r>
            <a:r>
              <a:rPr lang="ja-JP" altLang="en-US" sz="1400" b="1" dirty="0">
                <a:solidFill>
                  <a:schemeClr val="accent1">
                    <a:lumMod val="75000"/>
                  </a:schemeClr>
                </a:solidFill>
              </a:rPr>
              <a:t>にて説明</a:t>
            </a:r>
            <a:endParaRPr lang="en-US" altLang="ja-JP" sz="1400" b="1" dirty="0">
              <a:solidFill>
                <a:schemeClr val="accent1">
                  <a:lumMod val="75000"/>
                </a:schemeClr>
              </a:solidFill>
            </a:endParaRPr>
          </a:p>
        </p:txBody>
      </p:sp>
      <p:sp>
        <p:nvSpPr>
          <p:cNvPr id="27" name="吹き出し: 四角形 26">
            <a:extLst>
              <a:ext uri="{FF2B5EF4-FFF2-40B4-BE49-F238E27FC236}">
                <a16:creationId xmlns:a16="http://schemas.microsoft.com/office/drawing/2014/main" id="{3B4A03BA-B120-B242-E6CD-1492A117C99C}"/>
              </a:ext>
            </a:extLst>
          </p:cNvPr>
          <p:cNvSpPr/>
          <p:nvPr/>
        </p:nvSpPr>
        <p:spPr>
          <a:xfrm>
            <a:off x="5194722" y="3095725"/>
            <a:ext cx="5795126" cy="1386808"/>
          </a:xfrm>
          <a:prstGeom prst="wedgeRectCallout">
            <a:avLst>
              <a:gd name="adj1" fmla="val -65873"/>
              <a:gd name="adj2" fmla="val 17219"/>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endParaRPr>
          </a:p>
        </p:txBody>
      </p:sp>
      <p:pic>
        <p:nvPicPr>
          <p:cNvPr id="28" name="図 27">
            <a:extLst>
              <a:ext uri="{FF2B5EF4-FFF2-40B4-BE49-F238E27FC236}">
                <a16:creationId xmlns:a16="http://schemas.microsoft.com/office/drawing/2014/main" id="{B7FB8573-5632-04DC-6E4F-D7AE0A5157D3}"/>
              </a:ext>
            </a:extLst>
          </p:cNvPr>
          <p:cNvPicPr>
            <a:picLocks noChangeAspect="1"/>
          </p:cNvPicPr>
          <p:nvPr/>
        </p:nvPicPr>
        <p:blipFill>
          <a:blip r:embed="rId4"/>
          <a:stretch>
            <a:fillRect/>
          </a:stretch>
        </p:blipFill>
        <p:spPr>
          <a:xfrm>
            <a:off x="4756897" y="1960046"/>
            <a:ext cx="3248478" cy="752580"/>
          </a:xfrm>
          <a:prstGeom prst="rect">
            <a:avLst/>
          </a:prstGeom>
        </p:spPr>
      </p:pic>
      <p:sp>
        <p:nvSpPr>
          <p:cNvPr id="29" name="フリーフォーム 150">
            <a:extLst>
              <a:ext uri="{FF2B5EF4-FFF2-40B4-BE49-F238E27FC236}">
                <a16:creationId xmlns:a16="http://schemas.microsoft.com/office/drawing/2014/main" id="{019E5110-1403-D813-C14B-E138485DD185}"/>
              </a:ext>
            </a:extLst>
          </p:cNvPr>
          <p:cNvSpPr/>
          <p:nvPr/>
        </p:nvSpPr>
        <p:spPr>
          <a:xfrm>
            <a:off x="5919918" y="1337672"/>
            <a:ext cx="5426508" cy="477905"/>
          </a:xfrm>
          <a:custGeom>
            <a:avLst/>
            <a:gdLst>
              <a:gd name="connsiteX0" fmla="*/ 0 w 3048000"/>
              <a:gd name="connsiteY0" fmla="*/ 737937 h 737937"/>
              <a:gd name="connsiteX1" fmla="*/ 737937 w 3048000"/>
              <a:gd name="connsiteY1" fmla="*/ 0 h 737937"/>
              <a:gd name="connsiteX2" fmla="*/ 850232 w 3048000"/>
              <a:gd name="connsiteY2" fmla="*/ 0 h 737937"/>
              <a:gd name="connsiteX3" fmla="*/ 3048000 w 3048000"/>
              <a:gd name="connsiteY3" fmla="*/ 0 h 737937"/>
              <a:gd name="connsiteX4" fmla="*/ 3048000 w 3048000"/>
              <a:gd name="connsiteY4" fmla="*/ 80211 h 737937"/>
              <a:gd name="connsiteX0" fmla="*/ 0 w 3048000"/>
              <a:gd name="connsiteY0" fmla="*/ 737937 h 737937"/>
              <a:gd name="connsiteX1" fmla="*/ 737937 w 3048000"/>
              <a:gd name="connsiteY1" fmla="*/ 0 h 737937"/>
              <a:gd name="connsiteX2" fmla="*/ 850232 w 3048000"/>
              <a:gd name="connsiteY2" fmla="*/ 0 h 737937"/>
              <a:gd name="connsiteX3" fmla="*/ 3048000 w 3048000"/>
              <a:gd name="connsiteY3" fmla="*/ 0 h 737937"/>
            </a:gdLst>
            <a:ahLst/>
            <a:cxnLst>
              <a:cxn ang="0">
                <a:pos x="connsiteX0" y="connsiteY0"/>
              </a:cxn>
              <a:cxn ang="0">
                <a:pos x="connsiteX1" y="connsiteY1"/>
              </a:cxn>
              <a:cxn ang="0">
                <a:pos x="connsiteX2" y="connsiteY2"/>
              </a:cxn>
              <a:cxn ang="0">
                <a:pos x="connsiteX3" y="connsiteY3"/>
              </a:cxn>
            </a:cxnLst>
            <a:rect l="l" t="t" r="r" b="b"/>
            <a:pathLst>
              <a:path w="3048000" h="737937">
                <a:moveTo>
                  <a:pt x="0" y="737937"/>
                </a:moveTo>
                <a:lnTo>
                  <a:pt x="737937" y="0"/>
                </a:lnTo>
                <a:lnTo>
                  <a:pt x="850232" y="0"/>
                </a:lnTo>
                <a:lnTo>
                  <a:pt x="3048000" y="0"/>
                </a:lnTo>
              </a:path>
            </a:pathLst>
          </a:custGeom>
          <a:noFill/>
          <a:ln w="9525">
            <a:solidFill>
              <a:schemeClr val="tx1">
                <a:lumMod val="75000"/>
                <a:lumOff val="25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吹き出し: 四角形 29">
            <a:extLst>
              <a:ext uri="{FF2B5EF4-FFF2-40B4-BE49-F238E27FC236}">
                <a16:creationId xmlns:a16="http://schemas.microsoft.com/office/drawing/2014/main" id="{4DDDA8A9-5361-1826-D9DD-C7FAD5CDCB6D}"/>
              </a:ext>
            </a:extLst>
          </p:cNvPr>
          <p:cNvSpPr/>
          <p:nvPr/>
        </p:nvSpPr>
        <p:spPr>
          <a:xfrm>
            <a:off x="4466892" y="5247272"/>
            <a:ext cx="3498776" cy="796048"/>
          </a:xfrm>
          <a:prstGeom prst="wedgeRectCallout">
            <a:avLst>
              <a:gd name="adj1" fmla="val -80623"/>
              <a:gd name="adj2" fmla="val 76935"/>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endParaRPr>
          </a:p>
        </p:txBody>
      </p:sp>
      <p:pic>
        <p:nvPicPr>
          <p:cNvPr id="33" name="グラフィックス 32" descr="ダブルタップ ジェスチャ 枠線">
            <a:extLst>
              <a:ext uri="{FF2B5EF4-FFF2-40B4-BE49-F238E27FC236}">
                <a16:creationId xmlns:a16="http://schemas.microsoft.com/office/drawing/2014/main" id="{E04E2DDF-2663-C2C6-5700-D3ED83D715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91554">
            <a:off x="7426325" y="2060360"/>
            <a:ext cx="1078687" cy="1078687"/>
          </a:xfrm>
          <a:prstGeom prst="rect">
            <a:avLst/>
          </a:prstGeom>
        </p:spPr>
      </p:pic>
      <p:sp>
        <p:nvSpPr>
          <p:cNvPr id="34" name="フリーフォーム 150">
            <a:extLst>
              <a:ext uri="{FF2B5EF4-FFF2-40B4-BE49-F238E27FC236}">
                <a16:creationId xmlns:a16="http://schemas.microsoft.com/office/drawing/2014/main" id="{40178A66-E7B8-2F59-4244-2DB42869E7AC}"/>
              </a:ext>
            </a:extLst>
          </p:cNvPr>
          <p:cNvSpPr/>
          <p:nvPr/>
        </p:nvSpPr>
        <p:spPr>
          <a:xfrm rot="10800000" flipH="1">
            <a:off x="5919918" y="4680823"/>
            <a:ext cx="5705236" cy="486354"/>
          </a:xfrm>
          <a:custGeom>
            <a:avLst/>
            <a:gdLst>
              <a:gd name="connsiteX0" fmla="*/ 0 w 3048000"/>
              <a:gd name="connsiteY0" fmla="*/ 737937 h 737937"/>
              <a:gd name="connsiteX1" fmla="*/ 737937 w 3048000"/>
              <a:gd name="connsiteY1" fmla="*/ 0 h 737937"/>
              <a:gd name="connsiteX2" fmla="*/ 850232 w 3048000"/>
              <a:gd name="connsiteY2" fmla="*/ 0 h 737937"/>
              <a:gd name="connsiteX3" fmla="*/ 3048000 w 3048000"/>
              <a:gd name="connsiteY3" fmla="*/ 0 h 737937"/>
              <a:gd name="connsiteX4" fmla="*/ 3048000 w 3048000"/>
              <a:gd name="connsiteY4" fmla="*/ 80211 h 737937"/>
              <a:gd name="connsiteX0" fmla="*/ 0 w 3048000"/>
              <a:gd name="connsiteY0" fmla="*/ 737937 h 737937"/>
              <a:gd name="connsiteX1" fmla="*/ 737937 w 3048000"/>
              <a:gd name="connsiteY1" fmla="*/ 0 h 737937"/>
              <a:gd name="connsiteX2" fmla="*/ 850232 w 3048000"/>
              <a:gd name="connsiteY2" fmla="*/ 0 h 737937"/>
              <a:gd name="connsiteX3" fmla="*/ 3048000 w 3048000"/>
              <a:gd name="connsiteY3" fmla="*/ 0 h 737937"/>
            </a:gdLst>
            <a:ahLst/>
            <a:cxnLst>
              <a:cxn ang="0">
                <a:pos x="connsiteX0" y="connsiteY0"/>
              </a:cxn>
              <a:cxn ang="0">
                <a:pos x="connsiteX1" y="connsiteY1"/>
              </a:cxn>
              <a:cxn ang="0">
                <a:pos x="connsiteX2" y="connsiteY2"/>
              </a:cxn>
              <a:cxn ang="0">
                <a:pos x="connsiteX3" y="connsiteY3"/>
              </a:cxn>
            </a:cxnLst>
            <a:rect l="l" t="t" r="r" b="b"/>
            <a:pathLst>
              <a:path w="3048000" h="737937">
                <a:moveTo>
                  <a:pt x="0" y="737937"/>
                </a:moveTo>
                <a:lnTo>
                  <a:pt x="737937" y="0"/>
                </a:lnTo>
                <a:lnTo>
                  <a:pt x="850232" y="0"/>
                </a:lnTo>
                <a:lnTo>
                  <a:pt x="3048000" y="0"/>
                </a:lnTo>
              </a:path>
            </a:pathLst>
          </a:custGeom>
          <a:noFill/>
          <a:ln w="9525">
            <a:solidFill>
              <a:schemeClr val="tx1">
                <a:lumMod val="75000"/>
                <a:lumOff val="25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FBBCCE49-3880-AE15-1258-1C8922F0C8F5}"/>
              </a:ext>
            </a:extLst>
          </p:cNvPr>
          <p:cNvSpPr txBox="1"/>
          <p:nvPr/>
        </p:nvSpPr>
        <p:spPr>
          <a:xfrm>
            <a:off x="7315500" y="4584906"/>
            <a:ext cx="4910905" cy="523220"/>
          </a:xfrm>
          <a:prstGeom prst="rect">
            <a:avLst/>
          </a:prstGeom>
          <a:noFill/>
        </p:spPr>
        <p:txBody>
          <a:bodyPr wrap="square" rtlCol="0">
            <a:spAutoFit/>
          </a:bodyPr>
          <a:lstStyle/>
          <a:p>
            <a:r>
              <a:rPr lang="ja-JP" altLang="en-US" sz="1400" b="1" dirty="0">
                <a:solidFill>
                  <a:schemeClr val="accent1">
                    <a:lumMod val="75000"/>
                  </a:schemeClr>
                </a:solidFill>
              </a:rPr>
              <a:t>同行者様自身に事前登録をして頂く場合はこちらを選択。</a:t>
            </a:r>
            <a:endParaRPr lang="en-US" altLang="ja-JP" sz="1400" b="1" dirty="0">
              <a:solidFill>
                <a:schemeClr val="accent1">
                  <a:lumMod val="75000"/>
                </a:schemeClr>
              </a:solidFill>
            </a:endParaRPr>
          </a:p>
          <a:p>
            <a:r>
              <a:rPr lang="ja-JP" altLang="en-US" sz="1400" b="1" dirty="0">
                <a:solidFill>
                  <a:schemeClr val="accent1">
                    <a:lumMod val="75000"/>
                  </a:schemeClr>
                </a:solidFill>
              </a:rPr>
              <a:t>→</a:t>
            </a:r>
            <a:r>
              <a:rPr lang="en-US" altLang="ja-JP" sz="1400" b="1" dirty="0">
                <a:solidFill>
                  <a:schemeClr val="accent1">
                    <a:lumMod val="75000"/>
                  </a:schemeClr>
                </a:solidFill>
              </a:rPr>
              <a:t>pp.14-15</a:t>
            </a:r>
            <a:r>
              <a:rPr lang="ja-JP" altLang="en-US" sz="1400" b="1" dirty="0">
                <a:solidFill>
                  <a:schemeClr val="accent1">
                    <a:lumMod val="75000"/>
                  </a:schemeClr>
                </a:solidFill>
              </a:rPr>
              <a:t>にて説明</a:t>
            </a:r>
            <a:endParaRPr lang="en-US" altLang="ja-JP" sz="1400" b="1" dirty="0">
              <a:solidFill>
                <a:schemeClr val="accent1">
                  <a:lumMod val="75000"/>
                </a:schemeClr>
              </a:solidFill>
            </a:endParaRPr>
          </a:p>
        </p:txBody>
      </p:sp>
      <p:pic>
        <p:nvPicPr>
          <p:cNvPr id="36" name="図 35">
            <a:extLst>
              <a:ext uri="{FF2B5EF4-FFF2-40B4-BE49-F238E27FC236}">
                <a16:creationId xmlns:a16="http://schemas.microsoft.com/office/drawing/2014/main" id="{C833A666-FA3A-5970-7578-D34A234EB289}"/>
              </a:ext>
            </a:extLst>
          </p:cNvPr>
          <p:cNvPicPr>
            <a:picLocks noChangeAspect="1"/>
          </p:cNvPicPr>
          <p:nvPr/>
        </p:nvPicPr>
        <p:blipFill>
          <a:blip r:embed="rId7"/>
          <a:stretch>
            <a:fillRect/>
          </a:stretch>
        </p:blipFill>
        <p:spPr>
          <a:xfrm>
            <a:off x="4574052" y="5375943"/>
            <a:ext cx="3229426" cy="590632"/>
          </a:xfrm>
          <a:prstGeom prst="rect">
            <a:avLst/>
          </a:prstGeom>
        </p:spPr>
      </p:pic>
      <p:sp>
        <p:nvSpPr>
          <p:cNvPr id="37" name="フリーフォーム 150">
            <a:extLst>
              <a:ext uri="{FF2B5EF4-FFF2-40B4-BE49-F238E27FC236}">
                <a16:creationId xmlns:a16="http://schemas.microsoft.com/office/drawing/2014/main" id="{C1B1C5BB-4260-CE35-EBC7-48A16F746FB1}"/>
              </a:ext>
            </a:extLst>
          </p:cNvPr>
          <p:cNvSpPr/>
          <p:nvPr/>
        </p:nvSpPr>
        <p:spPr>
          <a:xfrm rot="10800000" flipH="1">
            <a:off x="5159414" y="6217439"/>
            <a:ext cx="6265670" cy="419323"/>
          </a:xfrm>
          <a:custGeom>
            <a:avLst/>
            <a:gdLst>
              <a:gd name="connsiteX0" fmla="*/ 0 w 3048000"/>
              <a:gd name="connsiteY0" fmla="*/ 737937 h 737937"/>
              <a:gd name="connsiteX1" fmla="*/ 737937 w 3048000"/>
              <a:gd name="connsiteY1" fmla="*/ 0 h 737937"/>
              <a:gd name="connsiteX2" fmla="*/ 850232 w 3048000"/>
              <a:gd name="connsiteY2" fmla="*/ 0 h 737937"/>
              <a:gd name="connsiteX3" fmla="*/ 3048000 w 3048000"/>
              <a:gd name="connsiteY3" fmla="*/ 0 h 737937"/>
              <a:gd name="connsiteX4" fmla="*/ 3048000 w 3048000"/>
              <a:gd name="connsiteY4" fmla="*/ 80211 h 737937"/>
              <a:gd name="connsiteX0" fmla="*/ 0 w 3048000"/>
              <a:gd name="connsiteY0" fmla="*/ 737937 h 737937"/>
              <a:gd name="connsiteX1" fmla="*/ 737937 w 3048000"/>
              <a:gd name="connsiteY1" fmla="*/ 0 h 737937"/>
              <a:gd name="connsiteX2" fmla="*/ 850232 w 3048000"/>
              <a:gd name="connsiteY2" fmla="*/ 0 h 737937"/>
              <a:gd name="connsiteX3" fmla="*/ 3048000 w 3048000"/>
              <a:gd name="connsiteY3" fmla="*/ 0 h 737937"/>
            </a:gdLst>
            <a:ahLst/>
            <a:cxnLst>
              <a:cxn ang="0">
                <a:pos x="connsiteX0" y="connsiteY0"/>
              </a:cxn>
              <a:cxn ang="0">
                <a:pos x="connsiteX1" y="connsiteY1"/>
              </a:cxn>
              <a:cxn ang="0">
                <a:pos x="connsiteX2" y="connsiteY2"/>
              </a:cxn>
              <a:cxn ang="0">
                <a:pos x="connsiteX3" y="connsiteY3"/>
              </a:cxn>
            </a:cxnLst>
            <a:rect l="l" t="t" r="r" b="b"/>
            <a:pathLst>
              <a:path w="3048000" h="737937">
                <a:moveTo>
                  <a:pt x="0" y="737937"/>
                </a:moveTo>
                <a:lnTo>
                  <a:pt x="737937" y="0"/>
                </a:lnTo>
                <a:lnTo>
                  <a:pt x="850232" y="0"/>
                </a:lnTo>
                <a:lnTo>
                  <a:pt x="3048000" y="0"/>
                </a:lnTo>
              </a:path>
            </a:pathLst>
          </a:custGeom>
          <a:noFill/>
          <a:ln w="9525">
            <a:solidFill>
              <a:schemeClr val="tx1">
                <a:lumMod val="75000"/>
                <a:lumOff val="25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01EC67D4-6A06-1F4E-BF99-FDAF1D8EF108}"/>
              </a:ext>
            </a:extLst>
          </p:cNvPr>
          <p:cNvSpPr txBox="1"/>
          <p:nvPr/>
        </p:nvSpPr>
        <p:spPr>
          <a:xfrm>
            <a:off x="6655478" y="6079258"/>
            <a:ext cx="5170809" cy="523220"/>
          </a:xfrm>
          <a:prstGeom prst="rect">
            <a:avLst/>
          </a:prstGeom>
          <a:noFill/>
        </p:spPr>
        <p:txBody>
          <a:bodyPr wrap="square" rtlCol="0">
            <a:spAutoFit/>
          </a:bodyPr>
          <a:lstStyle/>
          <a:p>
            <a:r>
              <a:rPr lang="en-US" altLang="ja-JP" sz="1400" b="1" dirty="0">
                <a:solidFill>
                  <a:schemeClr val="accent1">
                    <a:lumMod val="75000"/>
                  </a:schemeClr>
                </a:solidFill>
              </a:rPr>
              <a:t>1</a:t>
            </a:r>
            <a:r>
              <a:rPr lang="ja-JP" altLang="en-US" sz="1400" b="1" dirty="0">
                <a:solidFill>
                  <a:schemeClr val="accent1">
                    <a:lumMod val="75000"/>
                  </a:schemeClr>
                </a:solidFill>
              </a:rPr>
              <a:t>人の場合などや、またはそのまま終了する場合はこちらを選択し、ログアウトします。</a:t>
            </a:r>
            <a:endParaRPr lang="en-US" altLang="ja-JP" sz="1400" b="1" dirty="0">
              <a:solidFill>
                <a:schemeClr val="accent1">
                  <a:lumMod val="75000"/>
                </a:schemeClr>
              </a:solidFill>
            </a:endParaRPr>
          </a:p>
        </p:txBody>
      </p:sp>
      <p:pic>
        <p:nvPicPr>
          <p:cNvPr id="39" name="グラフィックス 38" descr="ダブルタップ ジェスチャ 枠線">
            <a:extLst>
              <a:ext uri="{FF2B5EF4-FFF2-40B4-BE49-F238E27FC236}">
                <a16:creationId xmlns:a16="http://schemas.microsoft.com/office/drawing/2014/main" id="{A32D2F15-FD83-11AF-9A13-441FA8223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599522">
            <a:off x="5865027" y="5666971"/>
            <a:ext cx="882639" cy="882639"/>
          </a:xfrm>
          <a:prstGeom prst="rect">
            <a:avLst/>
          </a:prstGeom>
        </p:spPr>
      </p:pic>
      <p:sp>
        <p:nvSpPr>
          <p:cNvPr id="40" name="テキスト ボックス 39">
            <a:extLst>
              <a:ext uri="{FF2B5EF4-FFF2-40B4-BE49-F238E27FC236}">
                <a16:creationId xmlns:a16="http://schemas.microsoft.com/office/drawing/2014/main" id="{261CFBB1-2AAD-6571-4028-6672E859B8A2}"/>
              </a:ext>
            </a:extLst>
          </p:cNvPr>
          <p:cNvSpPr txBox="1"/>
          <p:nvPr/>
        </p:nvSpPr>
        <p:spPr>
          <a:xfrm>
            <a:off x="238087" y="527303"/>
            <a:ext cx="2146742"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操作の項目について</a:t>
            </a:r>
            <a:endParaRPr lang="en-US" altLang="ja-JP"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endParaRPr>
          </a:p>
        </p:txBody>
      </p:sp>
      <p:sp>
        <p:nvSpPr>
          <p:cNvPr id="2" name="テキスト ボックス 1">
            <a:extLst>
              <a:ext uri="{FF2B5EF4-FFF2-40B4-BE49-F238E27FC236}">
                <a16:creationId xmlns:a16="http://schemas.microsoft.com/office/drawing/2014/main" id="{78F564BC-DD78-708A-6C10-D543BA374E6E}"/>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.8</a:t>
            </a:r>
          </a:p>
        </p:txBody>
      </p:sp>
      <p:pic>
        <p:nvPicPr>
          <p:cNvPr id="5" name="図 4"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972A9EC5-D5D9-3D58-A865-FD78F9E0E3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9611" y="3197040"/>
            <a:ext cx="5231527" cy="1161022"/>
          </a:xfrm>
          <a:prstGeom prst="rect">
            <a:avLst/>
          </a:prstGeom>
        </p:spPr>
      </p:pic>
      <p:pic>
        <p:nvPicPr>
          <p:cNvPr id="32" name="グラフィックス 31" descr="ダブルタップ ジェスチャ 枠線">
            <a:extLst>
              <a:ext uri="{FF2B5EF4-FFF2-40B4-BE49-F238E27FC236}">
                <a16:creationId xmlns:a16="http://schemas.microsoft.com/office/drawing/2014/main" id="{A8DC8901-A853-D494-D8F6-0797606F78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91554">
            <a:off x="9984928" y="3351277"/>
            <a:ext cx="1078687" cy="1078687"/>
          </a:xfrm>
          <a:prstGeom prst="rect">
            <a:avLst/>
          </a:prstGeom>
        </p:spPr>
      </p:pic>
    </p:spTree>
    <p:extLst>
      <p:ext uri="{BB962C8B-B14F-4D97-AF65-F5344CB8AC3E}">
        <p14:creationId xmlns:p14="http://schemas.microsoft.com/office/powerpoint/2010/main" val="3610257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616FD-7ADA-80F5-2F5A-B77A578E6047}"/>
            </a:ext>
          </a:extLst>
        </p:cNvPr>
        <p:cNvGrpSpPr/>
        <p:nvPr/>
      </p:nvGrpSpPr>
      <p:grpSpPr>
        <a:xfrm>
          <a:off x="0" y="0"/>
          <a:ext cx="0" cy="0"/>
          <a:chOff x="0" y="0"/>
          <a:chExt cx="0" cy="0"/>
        </a:xfrm>
      </p:grpSpPr>
      <p:pic>
        <p:nvPicPr>
          <p:cNvPr id="7" name="図 6" descr="QR コード が含まれている画像&#10;&#10;AI 生成コンテンツは誤りを含む可能性があります。">
            <a:extLst>
              <a:ext uri="{FF2B5EF4-FFF2-40B4-BE49-F238E27FC236}">
                <a16:creationId xmlns:a16="http://schemas.microsoft.com/office/drawing/2014/main" id="{D5F336AA-A554-CA98-590E-9607F2E97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6" y="1600771"/>
            <a:ext cx="4594212" cy="4843596"/>
          </a:xfrm>
          <a:prstGeom prst="rect">
            <a:avLst/>
          </a:prstGeom>
        </p:spPr>
      </p:pic>
      <p:cxnSp>
        <p:nvCxnSpPr>
          <p:cNvPr id="55" name="直線コネクタ 54">
            <a:extLst>
              <a:ext uri="{FF2B5EF4-FFF2-40B4-BE49-F238E27FC236}">
                <a16:creationId xmlns:a16="http://schemas.microsoft.com/office/drawing/2014/main" id="{B67C3C0A-0E84-65D0-C502-7375C4F5C77A}"/>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6FD9F01E-040E-5A51-211F-0271455A0FBD}"/>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“事前登録サイト”のご利用手順⑧</a:t>
            </a:r>
          </a:p>
        </p:txBody>
      </p:sp>
      <p:sp>
        <p:nvSpPr>
          <p:cNvPr id="3" name="テキスト ボックス 2">
            <a:extLst>
              <a:ext uri="{FF2B5EF4-FFF2-40B4-BE49-F238E27FC236}">
                <a16:creationId xmlns:a16="http://schemas.microsoft.com/office/drawing/2014/main" id="{D9636403-CC4F-BF54-123F-0459BD5DB5B0}"/>
              </a:ext>
            </a:extLst>
          </p:cNvPr>
          <p:cNvSpPr txBox="1"/>
          <p:nvPr/>
        </p:nvSpPr>
        <p:spPr>
          <a:xfrm>
            <a:off x="271059" y="1022771"/>
            <a:ext cx="10418237"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登録が完了すると事前登録完了メールが送信されるので、当日はそちらのメールを利用し入室後、チェックインを行います。</a:t>
            </a:r>
          </a:p>
        </p:txBody>
      </p:sp>
      <p:sp>
        <p:nvSpPr>
          <p:cNvPr id="5" name="グラフィックス 408">
            <a:extLst>
              <a:ext uri="{FF2B5EF4-FFF2-40B4-BE49-F238E27FC236}">
                <a16:creationId xmlns:a16="http://schemas.microsoft.com/office/drawing/2014/main" id="{C1EFA517-8564-CED1-B7A7-62E1968EC172}"/>
              </a:ext>
            </a:extLst>
          </p:cNvPr>
          <p:cNvSpPr/>
          <p:nvPr/>
        </p:nvSpPr>
        <p:spPr>
          <a:xfrm>
            <a:off x="12118590" y="481007"/>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34" name="テキスト ボックス 33">
            <a:extLst>
              <a:ext uri="{FF2B5EF4-FFF2-40B4-BE49-F238E27FC236}">
                <a16:creationId xmlns:a16="http://schemas.microsoft.com/office/drawing/2014/main" id="{E5AE708E-92F8-46B2-5206-2288B1C0D6B9}"/>
              </a:ext>
            </a:extLst>
          </p:cNvPr>
          <p:cNvSpPr txBox="1"/>
          <p:nvPr/>
        </p:nvSpPr>
        <p:spPr>
          <a:xfrm>
            <a:off x="238087" y="527303"/>
            <a:ext cx="3454792"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事前登録完了後のメールについて</a:t>
            </a:r>
            <a:endParaRPr lang="en-US" altLang="ja-JP"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endParaRPr>
          </a:p>
        </p:txBody>
      </p:sp>
      <p:sp>
        <p:nvSpPr>
          <p:cNvPr id="37" name="吹き出し: 四角形 36">
            <a:extLst>
              <a:ext uri="{FF2B5EF4-FFF2-40B4-BE49-F238E27FC236}">
                <a16:creationId xmlns:a16="http://schemas.microsoft.com/office/drawing/2014/main" id="{4B315B3B-6568-5AD6-6903-F2C35395BA06}"/>
              </a:ext>
            </a:extLst>
          </p:cNvPr>
          <p:cNvSpPr/>
          <p:nvPr/>
        </p:nvSpPr>
        <p:spPr>
          <a:xfrm>
            <a:off x="5739713" y="2204156"/>
            <a:ext cx="5320635" cy="1951155"/>
          </a:xfrm>
          <a:prstGeom prst="wedgeRectCallout">
            <a:avLst>
              <a:gd name="adj1" fmla="val -75498"/>
              <a:gd name="adj2" fmla="val 26312"/>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endParaRPr>
          </a:p>
        </p:txBody>
      </p:sp>
      <p:pic>
        <p:nvPicPr>
          <p:cNvPr id="47" name="図 46">
            <a:extLst>
              <a:ext uri="{FF2B5EF4-FFF2-40B4-BE49-F238E27FC236}">
                <a16:creationId xmlns:a16="http://schemas.microsoft.com/office/drawing/2014/main" id="{8DCE9AB6-0333-1AC3-5BB5-1A5BBFE3B84C}"/>
              </a:ext>
            </a:extLst>
          </p:cNvPr>
          <p:cNvPicPr>
            <a:picLocks noChangeAspect="1"/>
          </p:cNvPicPr>
          <p:nvPr/>
        </p:nvPicPr>
        <p:blipFill>
          <a:blip r:embed="rId4"/>
          <a:stretch>
            <a:fillRect/>
          </a:stretch>
        </p:blipFill>
        <p:spPr>
          <a:xfrm>
            <a:off x="5888159" y="2338977"/>
            <a:ext cx="5064042" cy="1629908"/>
          </a:xfrm>
          <a:prstGeom prst="rect">
            <a:avLst/>
          </a:prstGeom>
        </p:spPr>
      </p:pic>
      <p:sp>
        <p:nvSpPr>
          <p:cNvPr id="48" name="フローチャート: 処理 47">
            <a:extLst>
              <a:ext uri="{FF2B5EF4-FFF2-40B4-BE49-F238E27FC236}">
                <a16:creationId xmlns:a16="http://schemas.microsoft.com/office/drawing/2014/main" id="{A14C1F32-203B-26C1-36D4-D04A8A89042C}"/>
              </a:ext>
            </a:extLst>
          </p:cNvPr>
          <p:cNvSpPr/>
          <p:nvPr/>
        </p:nvSpPr>
        <p:spPr>
          <a:xfrm>
            <a:off x="5955683" y="2419651"/>
            <a:ext cx="1145508" cy="177634"/>
          </a:xfrm>
          <a:prstGeom prst="flowChart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5C67BD2-C0DE-5F54-5A6B-E84C0C21E130}"/>
              </a:ext>
            </a:extLst>
          </p:cNvPr>
          <p:cNvSpPr txBox="1"/>
          <p:nvPr/>
        </p:nvSpPr>
        <p:spPr>
          <a:xfrm>
            <a:off x="5923013" y="2419651"/>
            <a:ext cx="843501" cy="261610"/>
          </a:xfrm>
          <a:prstGeom prst="rect">
            <a:avLst/>
          </a:prstGeom>
          <a:noFill/>
        </p:spPr>
        <p:txBody>
          <a:bodyPr wrap="none" rtlCol="0">
            <a:spAutoFit/>
          </a:bodyPr>
          <a:lstStyle/>
          <a:p>
            <a:r>
              <a:rPr lang="ja-JP" altLang="en-US" sz="1050" b="0" i="0" dirty="0">
                <a:solidFill>
                  <a:schemeClr val="bg2">
                    <a:lumMod val="25000"/>
                  </a:schemeClr>
                </a:solidFill>
                <a:effectLst/>
                <a:latin typeface="Arial" panose="020B0604020202020204" pitchFamily="34" charset="0"/>
              </a:rPr>
              <a:t>宿泊者　様</a:t>
            </a:r>
            <a:endParaRPr kumimoji="1" lang="ja-JP" altLang="en-US" sz="1050" dirty="0">
              <a:solidFill>
                <a:schemeClr val="bg2">
                  <a:lumMod val="25000"/>
                </a:schemeClr>
              </a:solidFill>
            </a:endParaRPr>
          </a:p>
        </p:txBody>
      </p:sp>
      <p:sp>
        <p:nvSpPr>
          <p:cNvPr id="39" name="正方形/長方形 38">
            <a:extLst>
              <a:ext uri="{FF2B5EF4-FFF2-40B4-BE49-F238E27FC236}">
                <a16:creationId xmlns:a16="http://schemas.microsoft.com/office/drawing/2014/main" id="{6D67C71D-B55F-404C-A67C-D2C0821F6C93}"/>
              </a:ext>
            </a:extLst>
          </p:cNvPr>
          <p:cNvSpPr/>
          <p:nvPr/>
        </p:nvSpPr>
        <p:spPr>
          <a:xfrm>
            <a:off x="734682" y="4856278"/>
            <a:ext cx="1913043" cy="1588089"/>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テキスト ボックス 65">
            <a:extLst>
              <a:ext uri="{FF2B5EF4-FFF2-40B4-BE49-F238E27FC236}">
                <a16:creationId xmlns:a16="http://schemas.microsoft.com/office/drawing/2014/main" id="{B5DBBCE1-80B6-9E47-9A27-51FE1821EFEC}"/>
              </a:ext>
            </a:extLst>
          </p:cNvPr>
          <p:cNvSpPr txBox="1"/>
          <p:nvPr/>
        </p:nvSpPr>
        <p:spPr>
          <a:xfrm>
            <a:off x="3757004" y="4875030"/>
            <a:ext cx="4397358" cy="307777"/>
          </a:xfrm>
          <a:prstGeom prst="rect">
            <a:avLst/>
          </a:prstGeom>
          <a:noFill/>
        </p:spPr>
        <p:txBody>
          <a:bodyPr wrap="none" rtlCol="0">
            <a:spAutoFit/>
          </a:bodyPr>
          <a:lstStyle/>
          <a:p>
            <a:r>
              <a:rPr lang="ja-JP" altLang="en-US" sz="1400" b="1" dirty="0">
                <a:solidFill>
                  <a:schemeClr val="accent1"/>
                </a:solidFill>
                <a:latin typeface="游ゴシック" panose="020B0400000000000000" pitchFamily="50" charset="-128"/>
                <a:ea typeface="游ゴシック" panose="020B0400000000000000" pitchFamily="50" charset="-128"/>
              </a:rPr>
              <a:t>入室後、</a:t>
            </a:r>
            <a:r>
              <a:rPr lang="en-US" altLang="ja-JP" sz="1400" b="1" dirty="0">
                <a:solidFill>
                  <a:schemeClr val="accent1"/>
                </a:solidFill>
                <a:latin typeface="游ゴシック" panose="020B0400000000000000" pitchFamily="50" charset="-128"/>
                <a:ea typeface="游ゴシック" panose="020B0400000000000000" pitchFamily="50" charset="-128"/>
              </a:rPr>
              <a:t>QR</a:t>
            </a:r>
            <a:r>
              <a:rPr lang="ja-JP" altLang="en-US" sz="1400" b="1" dirty="0">
                <a:solidFill>
                  <a:schemeClr val="accent1"/>
                </a:solidFill>
                <a:latin typeface="游ゴシック" panose="020B0400000000000000" pitchFamily="50" charset="-128"/>
                <a:ea typeface="游ゴシック" panose="020B0400000000000000" pitchFamily="50" charset="-128"/>
              </a:rPr>
              <a:t>コードをチェックイン端末にかざします</a:t>
            </a:r>
          </a:p>
        </p:txBody>
      </p:sp>
      <p:sp>
        <p:nvSpPr>
          <p:cNvPr id="67" name="フリーフォーム 150">
            <a:extLst>
              <a:ext uri="{FF2B5EF4-FFF2-40B4-BE49-F238E27FC236}">
                <a16:creationId xmlns:a16="http://schemas.microsoft.com/office/drawing/2014/main" id="{3F4AF5B8-C7F4-DA93-D2A5-08DC6312B60C}"/>
              </a:ext>
            </a:extLst>
          </p:cNvPr>
          <p:cNvSpPr/>
          <p:nvPr/>
        </p:nvSpPr>
        <p:spPr>
          <a:xfrm>
            <a:off x="2386913" y="5299142"/>
            <a:ext cx="5535131" cy="477905"/>
          </a:xfrm>
          <a:custGeom>
            <a:avLst/>
            <a:gdLst>
              <a:gd name="connsiteX0" fmla="*/ 0 w 3048000"/>
              <a:gd name="connsiteY0" fmla="*/ 737937 h 737937"/>
              <a:gd name="connsiteX1" fmla="*/ 737937 w 3048000"/>
              <a:gd name="connsiteY1" fmla="*/ 0 h 737937"/>
              <a:gd name="connsiteX2" fmla="*/ 850232 w 3048000"/>
              <a:gd name="connsiteY2" fmla="*/ 0 h 737937"/>
              <a:gd name="connsiteX3" fmla="*/ 3048000 w 3048000"/>
              <a:gd name="connsiteY3" fmla="*/ 0 h 737937"/>
              <a:gd name="connsiteX4" fmla="*/ 3048000 w 3048000"/>
              <a:gd name="connsiteY4" fmla="*/ 80211 h 737937"/>
              <a:gd name="connsiteX0" fmla="*/ 0 w 3048000"/>
              <a:gd name="connsiteY0" fmla="*/ 737937 h 737937"/>
              <a:gd name="connsiteX1" fmla="*/ 737937 w 3048000"/>
              <a:gd name="connsiteY1" fmla="*/ 0 h 737937"/>
              <a:gd name="connsiteX2" fmla="*/ 850232 w 3048000"/>
              <a:gd name="connsiteY2" fmla="*/ 0 h 737937"/>
              <a:gd name="connsiteX3" fmla="*/ 3048000 w 3048000"/>
              <a:gd name="connsiteY3" fmla="*/ 0 h 737937"/>
            </a:gdLst>
            <a:ahLst/>
            <a:cxnLst>
              <a:cxn ang="0">
                <a:pos x="connsiteX0" y="connsiteY0"/>
              </a:cxn>
              <a:cxn ang="0">
                <a:pos x="connsiteX1" y="connsiteY1"/>
              </a:cxn>
              <a:cxn ang="0">
                <a:pos x="connsiteX2" y="connsiteY2"/>
              </a:cxn>
              <a:cxn ang="0">
                <a:pos x="connsiteX3" y="connsiteY3"/>
              </a:cxn>
            </a:cxnLst>
            <a:rect l="l" t="t" r="r" b="b"/>
            <a:pathLst>
              <a:path w="3048000" h="737937">
                <a:moveTo>
                  <a:pt x="0" y="737937"/>
                </a:moveTo>
                <a:lnTo>
                  <a:pt x="737937" y="0"/>
                </a:lnTo>
                <a:lnTo>
                  <a:pt x="850232" y="0"/>
                </a:lnTo>
                <a:lnTo>
                  <a:pt x="3048000" y="0"/>
                </a:lnTo>
              </a:path>
            </a:pathLst>
          </a:custGeom>
          <a:noFill/>
          <a:ln w="9525">
            <a:solidFill>
              <a:schemeClr val="tx1">
                <a:lumMod val="75000"/>
                <a:lumOff val="25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5D3AF56-C998-F153-A4FF-4277D4EF5AAF}"/>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.9</a:t>
            </a:r>
          </a:p>
        </p:txBody>
      </p:sp>
    </p:spTree>
    <p:extLst>
      <p:ext uri="{BB962C8B-B14F-4D97-AF65-F5344CB8AC3E}">
        <p14:creationId xmlns:p14="http://schemas.microsoft.com/office/powerpoint/2010/main" val="207602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6" name="タイトル 2">
            <a:extLst>
              <a:ext uri="{FF2B5EF4-FFF2-40B4-BE49-F238E27FC236}">
                <a16:creationId xmlns:a16="http://schemas.microsoft.com/office/drawing/2014/main" id="{416B5709-3CAC-7251-2F66-CED16CFA0386}"/>
              </a:ext>
            </a:extLst>
          </p:cNvPr>
          <p:cNvSpPr txBox="1">
            <a:spLocks/>
          </p:cNvSpPr>
          <p:nvPr/>
        </p:nvSpPr>
        <p:spPr>
          <a:xfrm>
            <a:off x="1694799" y="2837924"/>
            <a:ext cx="8802410" cy="852541"/>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続けて同行者の情報を登録する場合</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73AAB059-8E36-DD61-CABB-0E5B9F73FBD2}"/>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.10</a:t>
            </a:r>
          </a:p>
        </p:txBody>
      </p:sp>
    </p:spTree>
    <p:extLst>
      <p:ext uri="{BB962C8B-B14F-4D97-AF65-F5344CB8AC3E}">
        <p14:creationId xmlns:p14="http://schemas.microsoft.com/office/powerpoint/2010/main" val="1918511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EFED4-B00C-8A3F-BCC8-B1CABB711E60}"/>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DF720C35-307D-E326-E2DD-6F96691D5FEB}"/>
              </a:ext>
            </a:extLst>
          </p:cNvPr>
          <p:cNvPicPr>
            <a:picLocks noChangeAspect="1"/>
          </p:cNvPicPr>
          <p:nvPr/>
        </p:nvPicPr>
        <p:blipFill>
          <a:blip r:embed="rId3"/>
          <a:stretch>
            <a:fillRect/>
          </a:stretch>
        </p:blipFill>
        <p:spPr>
          <a:xfrm>
            <a:off x="6591918" y="1665659"/>
            <a:ext cx="3069488" cy="4313110"/>
          </a:xfrm>
          <a:prstGeom prst="rect">
            <a:avLst/>
          </a:prstGeom>
        </p:spPr>
      </p:pic>
      <p:cxnSp>
        <p:nvCxnSpPr>
          <p:cNvPr id="55" name="直線コネクタ 54">
            <a:extLst>
              <a:ext uri="{FF2B5EF4-FFF2-40B4-BE49-F238E27FC236}">
                <a16:creationId xmlns:a16="http://schemas.microsoft.com/office/drawing/2014/main" id="{726B1F15-EB76-AF37-3A96-906057ADE5AD}"/>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FB6E423F-E8F3-6CE9-67C4-B772BE471158}"/>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“事前登録サイト”のご利用手順⑨</a:t>
            </a:r>
          </a:p>
        </p:txBody>
      </p:sp>
      <p:grpSp>
        <p:nvGrpSpPr>
          <p:cNvPr id="6" name="グループ化 5">
            <a:extLst>
              <a:ext uri="{FF2B5EF4-FFF2-40B4-BE49-F238E27FC236}">
                <a16:creationId xmlns:a16="http://schemas.microsoft.com/office/drawing/2014/main" id="{43095F33-D626-702C-31F4-C4851ACE9FD5}"/>
              </a:ext>
            </a:extLst>
          </p:cNvPr>
          <p:cNvGrpSpPr/>
          <p:nvPr/>
        </p:nvGrpSpPr>
        <p:grpSpPr>
          <a:xfrm>
            <a:off x="736890" y="1616857"/>
            <a:ext cx="3636924" cy="4594570"/>
            <a:chOff x="566846" y="2186608"/>
            <a:chExt cx="3104939" cy="4154973"/>
          </a:xfrm>
        </p:grpSpPr>
        <p:pic>
          <p:nvPicPr>
            <p:cNvPr id="2" name="図 1">
              <a:extLst>
                <a:ext uri="{FF2B5EF4-FFF2-40B4-BE49-F238E27FC236}">
                  <a16:creationId xmlns:a16="http://schemas.microsoft.com/office/drawing/2014/main" id="{7FB03C86-B941-3945-3F6E-3301D1832127}"/>
                </a:ext>
              </a:extLst>
            </p:cNvPr>
            <p:cNvPicPr>
              <a:picLocks noChangeAspect="1"/>
            </p:cNvPicPr>
            <p:nvPr/>
          </p:nvPicPr>
          <p:blipFill>
            <a:blip r:embed="rId4"/>
            <a:stretch>
              <a:fillRect/>
            </a:stretch>
          </p:blipFill>
          <p:spPr>
            <a:xfrm>
              <a:off x="566846" y="2186608"/>
              <a:ext cx="3104939" cy="4154973"/>
            </a:xfrm>
            <a:prstGeom prst="rect">
              <a:avLst/>
            </a:prstGeom>
          </p:spPr>
        </p:pic>
        <p:sp>
          <p:nvSpPr>
            <p:cNvPr id="3" name="正方形/長方形 2">
              <a:extLst>
                <a:ext uri="{FF2B5EF4-FFF2-40B4-BE49-F238E27FC236}">
                  <a16:creationId xmlns:a16="http://schemas.microsoft.com/office/drawing/2014/main" id="{5B8419DE-3410-EDB5-CDE5-56288D0E8865}"/>
                </a:ext>
              </a:extLst>
            </p:cNvPr>
            <p:cNvSpPr/>
            <p:nvPr/>
          </p:nvSpPr>
          <p:spPr>
            <a:xfrm>
              <a:off x="805070" y="4244216"/>
              <a:ext cx="1314245" cy="268150"/>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グラフィックス 408">
            <a:extLst>
              <a:ext uri="{FF2B5EF4-FFF2-40B4-BE49-F238E27FC236}">
                <a16:creationId xmlns:a16="http://schemas.microsoft.com/office/drawing/2014/main" id="{DEAB800B-FE84-FD48-4A79-A4BDF3292F61}"/>
              </a:ext>
            </a:extLst>
          </p:cNvPr>
          <p:cNvSpPr/>
          <p:nvPr/>
        </p:nvSpPr>
        <p:spPr>
          <a:xfrm>
            <a:off x="5409456" y="3994444"/>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5" name="テキスト ボックス 4">
            <a:extLst>
              <a:ext uri="{FF2B5EF4-FFF2-40B4-BE49-F238E27FC236}">
                <a16:creationId xmlns:a16="http://schemas.microsoft.com/office/drawing/2014/main" id="{E5AA24F5-A628-C5D3-5CA2-F059C70CDCE5}"/>
              </a:ext>
            </a:extLst>
          </p:cNvPr>
          <p:cNvSpPr txBox="1"/>
          <p:nvPr/>
        </p:nvSpPr>
        <p:spPr>
          <a:xfrm>
            <a:off x="501743" y="1117229"/>
            <a:ext cx="4107215"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続けて同行者情報の登録を行うを選択します。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7B5632E3-DE8C-0E47-EB18-37C476628CF9}"/>
              </a:ext>
            </a:extLst>
          </p:cNvPr>
          <p:cNvSpPr txBox="1"/>
          <p:nvPr/>
        </p:nvSpPr>
        <p:spPr>
          <a:xfrm>
            <a:off x="238087" y="527303"/>
            <a:ext cx="3672800"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続けて同行者情報の登録を行う場合</a:t>
            </a:r>
            <a:endParaRPr lang="en-US" altLang="ja-JP"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endParaRPr>
          </a:p>
        </p:txBody>
      </p:sp>
      <p:sp>
        <p:nvSpPr>
          <p:cNvPr id="9" name="テキスト ボックス 8">
            <a:extLst>
              <a:ext uri="{FF2B5EF4-FFF2-40B4-BE49-F238E27FC236}">
                <a16:creationId xmlns:a16="http://schemas.microsoft.com/office/drawing/2014/main" id="{94B9C43C-C24B-D261-9465-C1146BF29903}"/>
              </a:ext>
            </a:extLst>
          </p:cNvPr>
          <p:cNvSpPr txBox="1"/>
          <p:nvPr/>
        </p:nvSpPr>
        <p:spPr>
          <a:xfrm>
            <a:off x="6426108" y="1117229"/>
            <a:ext cx="4286751"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同行者情報を入力し、確認後、登録を押します。</a:t>
            </a:r>
            <a:endParaRPr lang="en-US" altLang="ja-JP" sz="1400" b="1" dirty="0">
              <a:latin typeface="游ゴシック" panose="020B0400000000000000" pitchFamily="50" charset="-128"/>
              <a:ea typeface="游ゴシック" panose="020B0400000000000000" pitchFamily="50" charset="-128"/>
            </a:endParaRPr>
          </a:p>
        </p:txBody>
      </p:sp>
      <p:pic>
        <p:nvPicPr>
          <p:cNvPr id="13" name="図 12">
            <a:extLst>
              <a:ext uri="{FF2B5EF4-FFF2-40B4-BE49-F238E27FC236}">
                <a16:creationId xmlns:a16="http://schemas.microsoft.com/office/drawing/2014/main" id="{6F4A23DC-C7AB-F230-D8A4-D3E6092EEB9A}"/>
              </a:ext>
            </a:extLst>
          </p:cNvPr>
          <p:cNvPicPr>
            <a:picLocks noChangeAspect="1"/>
          </p:cNvPicPr>
          <p:nvPr/>
        </p:nvPicPr>
        <p:blipFill>
          <a:blip r:embed="rId5"/>
          <a:stretch>
            <a:fillRect/>
          </a:stretch>
        </p:blipFill>
        <p:spPr>
          <a:xfrm>
            <a:off x="9441471" y="2983583"/>
            <a:ext cx="2422244" cy="3227844"/>
          </a:xfrm>
          <a:prstGeom prst="rect">
            <a:avLst/>
          </a:prstGeom>
          <a:ln w="12700">
            <a:solidFill>
              <a:srgbClr val="FF0000"/>
            </a:solidFill>
          </a:ln>
        </p:spPr>
      </p:pic>
      <p:sp>
        <p:nvSpPr>
          <p:cNvPr id="14" name="正方形/長方形 13">
            <a:extLst>
              <a:ext uri="{FF2B5EF4-FFF2-40B4-BE49-F238E27FC236}">
                <a16:creationId xmlns:a16="http://schemas.microsoft.com/office/drawing/2014/main" id="{077B5844-DA3A-91EF-38B9-F7CC156188C1}"/>
              </a:ext>
            </a:extLst>
          </p:cNvPr>
          <p:cNvSpPr/>
          <p:nvPr/>
        </p:nvSpPr>
        <p:spPr>
          <a:xfrm>
            <a:off x="8103369" y="5740771"/>
            <a:ext cx="932227" cy="267827"/>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D03A1E7-E78A-92A6-7CA3-CC2EBE77202C}"/>
              </a:ext>
            </a:extLst>
          </p:cNvPr>
          <p:cNvSpPr/>
          <p:nvPr/>
        </p:nvSpPr>
        <p:spPr>
          <a:xfrm>
            <a:off x="10927582" y="5978769"/>
            <a:ext cx="818941" cy="232658"/>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DDC6660-9D7E-44CC-40C6-46762F7CFA59}"/>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.11</a:t>
            </a:r>
          </a:p>
        </p:txBody>
      </p:sp>
    </p:spTree>
    <p:extLst>
      <p:ext uri="{BB962C8B-B14F-4D97-AF65-F5344CB8AC3E}">
        <p14:creationId xmlns:p14="http://schemas.microsoft.com/office/powerpoint/2010/main" val="334087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10D83-AB18-5EB4-F00F-C70E392ADBD1}"/>
            </a:ext>
          </a:extLst>
        </p:cNvPr>
        <p:cNvGrpSpPr/>
        <p:nvPr/>
      </p:nvGrpSpPr>
      <p:grpSpPr>
        <a:xfrm>
          <a:off x="0" y="0"/>
          <a:ext cx="0" cy="0"/>
          <a:chOff x="0" y="0"/>
          <a:chExt cx="0" cy="0"/>
        </a:xfrm>
      </p:grpSpPr>
      <p:pic>
        <p:nvPicPr>
          <p:cNvPr id="12" name="図 11" descr="テキスト&#10;&#10;AI 生成コンテンツは誤りを含む可能性があります。">
            <a:extLst>
              <a:ext uri="{FF2B5EF4-FFF2-40B4-BE49-F238E27FC236}">
                <a16:creationId xmlns:a16="http://schemas.microsoft.com/office/drawing/2014/main" id="{6551BF18-AD98-056E-8AAA-0E5398E10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382" y="1685858"/>
            <a:ext cx="5702586" cy="4281096"/>
          </a:xfrm>
          <a:prstGeom prst="rect">
            <a:avLst/>
          </a:prstGeom>
        </p:spPr>
      </p:pic>
      <p:cxnSp>
        <p:nvCxnSpPr>
          <p:cNvPr id="55" name="直線コネクタ 54">
            <a:extLst>
              <a:ext uri="{FF2B5EF4-FFF2-40B4-BE49-F238E27FC236}">
                <a16:creationId xmlns:a16="http://schemas.microsoft.com/office/drawing/2014/main" id="{5A1D1EE6-214F-C9AD-BE3E-85AC1DF3E960}"/>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DC1710D4-E516-CD3A-793B-568FF2E43B17}"/>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“事前登録サイト”のご利用手順⑩</a:t>
            </a:r>
          </a:p>
        </p:txBody>
      </p:sp>
      <p:pic>
        <p:nvPicPr>
          <p:cNvPr id="3" name="図 2">
            <a:extLst>
              <a:ext uri="{FF2B5EF4-FFF2-40B4-BE49-F238E27FC236}">
                <a16:creationId xmlns:a16="http://schemas.microsoft.com/office/drawing/2014/main" id="{D8BF4B47-8CB0-5A00-F655-7C87A3E749FC}"/>
              </a:ext>
            </a:extLst>
          </p:cNvPr>
          <p:cNvPicPr>
            <a:picLocks noChangeAspect="1"/>
          </p:cNvPicPr>
          <p:nvPr/>
        </p:nvPicPr>
        <p:blipFill>
          <a:blip r:embed="rId4"/>
          <a:stretch>
            <a:fillRect/>
          </a:stretch>
        </p:blipFill>
        <p:spPr>
          <a:xfrm>
            <a:off x="1018866" y="1685858"/>
            <a:ext cx="3572184" cy="4842465"/>
          </a:xfrm>
          <a:prstGeom prst="rect">
            <a:avLst/>
          </a:prstGeom>
          <a:ln>
            <a:solidFill>
              <a:srgbClr val="CFCFCF"/>
            </a:solidFill>
          </a:ln>
        </p:spPr>
      </p:pic>
      <p:sp>
        <p:nvSpPr>
          <p:cNvPr id="5" name="テキスト ボックス 4">
            <a:extLst>
              <a:ext uri="{FF2B5EF4-FFF2-40B4-BE49-F238E27FC236}">
                <a16:creationId xmlns:a16="http://schemas.microsoft.com/office/drawing/2014/main" id="{0DD1E07B-05B6-80BE-C096-E4AB4F88D654}"/>
              </a:ext>
            </a:extLst>
          </p:cNvPr>
          <p:cNvSpPr txBox="1"/>
          <p:nvPr/>
        </p:nvSpPr>
        <p:spPr>
          <a:xfrm>
            <a:off x="238087" y="1048969"/>
            <a:ext cx="5543505"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以上で同行者情報の登録が完了します。完了後、宿泊代表者様に</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a:t>
            </a:r>
            <a:r>
              <a:rPr lang="zh-TW" altLang="en-US" sz="1400" b="1" dirty="0">
                <a:latin typeface="游ゴシック" panose="020B0400000000000000" pitchFamily="50" charset="-128"/>
                <a:ea typeface="游ゴシック" panose="020B0400000000000000" pitchFamily="50" charset="-128"/>
              </a:rPr>
              <a:t>同行者情報代理登録完了</a:t>
            </a:r>
            <a:r>
              <a:rPr lang="ja-JP" altLang="en-US" sz="1400" b="1" dirty="0">
                <a:latin typeface="游ゴシック" panose="020B0400000000000000" pitchFamily="50" charset="-128"/>
                <a:ea typeface="游ゴシック" panose="020B0400000000000000" pitchFamily="50" charset="-128"/>
              </a:rPr>
              <a:t>メールが送信されます。</a:t>
            </a:r>
            <a:endParaRPr lang="en-US" altLang="ja-JP" sz="14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CD422B5-C737-C9AD-4D89-5E2DBBEE0572}"/>
              </a:ext>
            </a:extLst>
          </p:cNvPr>
          <p:cNvSpPr txBox="1"/>
          <p:nvPr/>
        </p:nvSpPr>
        <p:spPr>
          <a:xfrm>
            <a:off x="238087" y="527303"/>
            <a:ext cx="3672800"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続けて同行者情報の登録を行う場合</a:t>
            </a:r>
            <a:endParaRPr lang="en-US" altLang="ja-JP"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endParaRPr>
          </a:p>
        </p:txBody>
      </p:sp>
      <p:sp>
        <p:nvSpPr>
          <p:cNvPr id="9" name="テキスト ボックス 8">
            <a:extLst>
              <a:ext uri="{FF2B5EF4-FFF2-40B4-BE49-F238E27FC236}">
                <a16:creationId xmlns:a16="http://schemas.microsoft.com/office/drawing/2014/main" id="{B38B57C0-5949-5A70-CB23-AA5D435BFAE5}"/>
              </a:ext>
            </a:extLst>
          </p:cNvPr>
          <p:cNvSpPr txBox="1"/>
          <p:nvPr/>
        </p:nvSpPr>
        <p:spPr>
          <a:xfrm>
            <a:off x="10184084" y="1264412"/>
            <a:ext cx="1261884"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↓メール内容</a:t>
            </a:r>
            <a:endParaRPr lang="en-US" altLang="ja-JP" sz="1400" b="1" dirty="0">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D8449179-1FF4-1474-DC97-12A42345B7AC}"/>
              </a:ext>
            </a:extLst>
          </p:cNvPr>
          <p:cNvSpPr/>
          <p:nvPr/>
        </p:nvSpPr>
        <p:spPr>
          <a:xfrm>
            <a:off x="6247025" y="5352547"/>
            <a:ext cx="1704213" cy="461338"/>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E0A1046-0333-7ADE-0588-9D9890AE1AAF}"/>
              </a:ext>
            </a:extLst>
          </p:cNvPr>
          <p:cNvSpPr txBox="1"/>
          <p:nvPr/>
        </p:nvSpPr>
        <p:spPr>
          <a:xfrm>
            <a:off x="11586568"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.12</a:t>
            </a:r>
          </a:p>
        </p:txBody>
      </p:sp>
    </p:spTree>
    <p:extLst>
      <p:ext uri="{BB962C8B-B14F-4D97-AF65-F5344CB8AC3E}">
        <p14:creationId xmlns:p14="http://schemas.microsoft.com/office/powerpoint/2010/main" val="353969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39D49-7C01-859B-3762-3E9C2DB7A48D}"/>
            </a:ext>
          </a:extLst>
        </p:cNvPr>
        <p:cNvGrpSpPr/>
        <p:nvPr/>
      </p:nvGrpSpPr>
      <p:grpSpPr>
        <a:xfrm>
          <a:off x="0" y="0"/>
          <a:ext cx="0" cy="0"/>
          <a:chOff x="0" y="0"/>
          <a:chExt cx="0" cy="0"/>
        </a:xfrm>
      </p:grpSpPr>
      <p:sp>
        <p:nvSpPr>
          <p:cNvPr id="6" name="タイトル 2">
            <a:extLst>
              <a:ext uri="{FF2B5EF4-FFF2-40B4-BE49-F238E27FC236}">
                <a16:creationId xmlns:a16="http://schemas.microsoft.com/office/drawing/2014/main" id="{2E21FDCE-1C7A-4CE0-71A6-D8C4C8C22222}"/>
              </a:ext>
            </a:extLst>
          </p:cNvPr>
          <p:cNvSpPr txBox="1">
            <a:spLocks/>
          </p:cNvSpPr>
          <p:nvPr/>
        </p:nvSpPr>
        <p:spPr>
          <a:xfrm>
            <a:off x="2233414" y="2837924"/>
            <a:ext cx="7725192" cy="852541"/>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同行者に各自登録して貰う場合</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E76B78D8-2D1E-9030-3D04-9F45D9116813}"/>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.13</a:t>
            </a:r>
          </a:p>
        </p:txBody>
      </p:sp>
    </p:spTree>
    <p:extLst>
      <p:ext uri="{BB962C8B-B14F-4D97-AF65-F5344CB8AC3E}">
        <p14:creationId xmlns:p14="http://schemas.microsoft.com/office/powerpoint/2010/main" val="355019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B35C1-194A-51A0-7587-3979ED22DBCE}"/>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E66896DF-E1AF-9FF9-2F04-5F67ED0105BB}"/>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A8782C7D-063A-BB62-917E-D3F17941776C}"/>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“事前登録サイト”のご利用手順⑪</a:t>
            </a:r>
          </a:p>
        </p:txBody>
      </p:sp>
      <p:sp>
        <p:nvSpPr>
          <p:cNvPr id="2" name="テキスト ボックス 1">
            <a:extLst>
              <a:ext uri="{FF2B5EF4-FFF2-40B4-BE49-F238E27FC236}">
                <a16:creationId xmlns:a16="http://schemas.microsoft.com/office/drawing/2014/main" id="{09A017B4-F03E-B00C-AB9F-1DD749AA31F1}"/>
              </a:ext>
            </a:extLst>
          </p:cNvPr>
          <p:cNvSpPr txBox="1"/>
          <p:nvPr/>
        </p:nvSpPr>
        <p:spPr>
          <a:xfrm>
            <a:off x="238087" y="527303"/>
            <a:ext cx="3236784"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同行者に各自登録して貰う場合</a:t>
            </a:r>
          </a:p>
        </p:txBody>
      </p:sp>
      <p:pic>
        <p:nvPicPr>
          <p:cNvPr id="4" name="図 3">
            <a:extLst>
              <a:ext uri="{FF2B5EF4-FFF2-40B4-BE49-F238E27FC236}">
                <a16:creationId xmlns:a16="http://schemas.microsoft.com/office/drawing/2014/main" id="{E9A45616-717B-E4AB-3FCA-357BE056C458}"/>
              </a:ext>
            </a:extLst>
          </p:cNvPr>
          <p:cNvPicPr>
            <a:picLocks noChangeAspect="1"/>
          </p:cNvPicPr>
          <p:nvPr/>
        </p:nvPicPr>
        <p:blipFill>
          <a:blip r:embed="rId3"/>
          <a:stretch>
            <a:fillRect/>
          </a:stretch>
        </p:blipFill>
        <p:spPr>
          <a:xfrm>
            <a:off x="822726" y="1540898"/>
            <a:ext cx="3837546" cy="4469477"/>
          </a:xfrm>
          <a:prstGeom prst="rect">
            <a:avLst/>
          </a:prstGeom>
          <a:ln>
            <a:solidFill>
              <a:srgbClr val="CFCFCF"/>
            </a:solidFill>
          </a:ln>
        </p:spPr>
      </p:pic>
      <p:sp>
        <p:nvSpPr>
          <p:cNvPr id="7" name="グラフィックス 408">
            <a:extLst>
              <a:ext uri="{FF2B5EF4-FFF2-40B4-BE49-F238E27FC236}">
                <a16:creationId xmlns:a16="http://schemas.microsoft.com/office/drawing/2014/main" id="{600265D0-88A6-D812-24BE-7ACC9DF9B6C0}"/>
              </a:ext>
            </a:extLst>
          </p:cNvPr>
          <p:cNvSpPr/>
          <p:nvPr/>
        </p:nvSpPr>
        <p:spPr>
          <a:xfrm>
            <a:off x="5921998" y="3566529"/>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9" name="テキスト ボックス 8">
            <a:extLst>
              <a:ext uri="{FF2B5EF4-FFF2-40B4-BE49-F238E27FC236}">
                <a16:creationId xmlns:a16="http://schemas.microsoft.com/office/drawing/2014/main" id="{98193451-131A-2819-EBDF-E6D94AACC600}"/>
              </a:ext>
            </a:extLst>
          </p:cNvPr>
          <p:cNvSpPr txBox="1"/>
          <p:nvPr/>
        </p:nvSpPr>
        <p:spPr>
          <a:xfrm>
            <a:off x="8565858" y="3060668"/>
            <a:ext cx="1393774" cy="369332"/>
          </a:xfrm>
          <a:prstGeom prst="rect">
            <a:avLst/>
          </a:prstGeom>
          <a:noFill/>
        </p:spPr>
        <p:txBody>
          <a:bodyPr wrap="square" rtlCol="0">
            <a:spAutoFit/>
          </a:bodyPr>
          <a:lstStyle/>
          <a:p>
            <a:r>
              <a:rPr lang="ja-JP" altLang="en-US" dirty="0"/>
              <a:t>代表宿泊者</a:t>
            </a:r>
            <a:endParaRPr kumimoji="1" lang="ja-JP" altLang="en-US" dirty="0"/>
          </a:p>
        </p:txBody>
      </p:sp>
      <p:sp>
        <p:nvSpPr>
          <p:cNvPr id="10" name="テキスト ボックス 9">
            <a:extLst>
              <a:ext uri="{FF2B5EF4-FFF2-40B4-BE49-F238E27FC236}">
                <a16:creationId xmlns:a16="http://schemas.microsoft.com/office/drawing/2014/main" id="{59DD2DC0-D75B-4C13-1DA2-5051541F41A9}"/>
              </a:ext>
            </a:extLst>
          </p:cNvPr>
          <p:cNvSpPr txBox="1"/>
          <p:nvPr/>
        </p:nvSpPr>
        <p:spPr>
          <a:xfrm>
            <a:off x="10387265" y="5440045"/>
            <a:ext cx="1337579" cy="369332"/>
          </a:xfrm>
          <a:prstGeom prst="rect">
            <a:avLst/>
          </a:prstGeom>
          <a:noFill/>
        </p:spPr>
        <p:txBody>
          <a:bodyPr wrap="square" rtlCol="0">
            <a:spAutoFit/>
          </a:bodyPr>
          <a:lstStyle/>
          <a:p>
            <a:r>
              <a:rPr lang="ja-JP" altLang="en-US" dirty="0"/>
              <a:t>同行宿泊者</a:t>
            </a:r>
            <a:endParaRPr kumimoji="1" lang="ja-JP" altLang="en-US" dirty="0"/>
          </a:p>
        </p:txBody>
      </p:sp>
      <p:grpSp>
        <p:nvGrpSpPr>
          <p:cNvPr id="11" name="グループ化 10">
            <a:extLst>
              <a:ext uri="{FF2B5EF4-FFF2-40B4-BE49-F238E27FC236}">
                <a16:creationId xmlns:a16="http://schemas.microsoft.com/office/drawing/2014/main" id="{37F183C7-0DB5-95CE-98D3-46446F15CEF2}"/>
              </a:ext>
            </a:extLst>
          </p:cNvPr>
          <p:cNvGrpSpPr/>
          <p:nvPr/>
        </p:nvGrpSpPr>
        <p:grpSpPr>
          <a:xfrm rot="3342587" flipV="1">
            <a:off x="9796670" y="3400080"/>
            <a:ext cx="1215964" cy="276735"/>
            <a:chOff x="3743594" y="1233183"/>
            <a:chExt cx="1550194" cy="164125"/>
          </a:xfrm>
        </p:grpSpPr>
        <p:sp>
          <p:nvSpPr>
            <p:cNvPr id="12" name="Line 2">
              <a:extLst>
                <a:ext uri="{FF2B5EF4-FFF2-40B4-BE49-F238E27FC236}">
                  <a16:creationId xmlns:a16="http://schemas.microsoft.com/office/drawing/2014/main" id="{143B5DC2-E252-FD38-A5F4-668835046524}"/>
                </a:ext>
              </a:extLst>
            </p:cNvPr>
            <p:cNvSpPr>
              <a:spLocks noChangeShapeType="1"/>
            </p:cNvSpPr>
            <p:nvPr/>
          </p:nvSpPr>
          <p:spPr bwMode="auto">
            <a:xfrm>
              <a:off x="3743594" y="1315246"/>
              <a:ext cx="1471501" cy="0"/>
            </a:xfrm>
            <a:prstGeom prst="line">
              <a:avLst/>
            </a:prstGeom>
            <a:noFill/>
            <a:ln w="19050">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13" name="三角形 332">
              <a:extLst>
                <a:ext uri="{FF2B5EF4-FFF2-40B4-BE49-F238E27FC236}">
                  <a16:creationId xmlns:a16="http://schemas.microsoft.com/office/drawing/2014/main" id="{3CF36387-A85A-6B66-37CB-310FBD822B7E}"/>
                </a:ext>
              </a:extLst>
            </p:cNvPr>
            <p:cNvSpPr/>
            <p:nvPr/>
          </p:nvSpPr>
          <p:spPr>
            <a:xfrm rot="5400000">
              <a:off x="5140982" y="1244502"/>
              <a:ext cx="164125" cy="141487"/>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4FFFDBA9-E55A-14BC-005C-ACC83E754761}"/>
              </a:ext>
            </a:extLst>
          </p:cNvPr>
          <p:cNvGrpSpPr/>
          <p:nvPr/>
        </p:nvGrpSpPr>
        <p:grpSpPr>
          <a:xfrm>
            <a:off x="7300182" y="4189635"/>
            <a:ext cx="640869" cy="1099984"/>
            <a:chOff x="1158734" y="2842054"/>
            <a:chExt cx="458683" cy="916114"/>
          </a:xfrm>
          <a:solidFill>
            <a:schemeClr val="tx1">
              <a:lumMod val="50000"/>
              <a:lumOff val="50000"/>
            </a:schemeClr>
          </a:solidFill>
        </p:grpSpPr>
        <p:sp>
          <p:nvSpPr>
            <p:cNvPr id="15" name="楕円 14">
              <a:extLst>
                <a:ext uri="{FF2B5EF4-FFF2-40B4-BE49-F238E27FC236}">
                  <a16:creationId xmlns:a16="http://schemas.microsoft.com/office/drawing/2014/main" id="{023E04DF-9447-BE5A-37CD-F815657D64A2}"/>
                </a:ext>
              </a:extLst>
            </p:cNvPr>
            <p:cNvSpPr/>
            <p:nvPr/>
          </p:nvSpPr>
          <p:spPr>
            <a:xfrm>
              <a:off x="1160168" y="2842054"/>
              <a:ext cx="455816" cy="4558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二等辺三角形 15">
              <a:extLst>
                <a:ext uri="{FF2B5EF4-FFF2-40B4-BE49-F238E27FC236}">
                  <a16:creationId xmlns:a16="http://schemas.microsoft.com/office/drawing/2014/main" id="{17A3A58A-BCEF-B95C-6017-BDE03E267F05}"/>
                </a:ext>
              </a:extLst>
            </p:cNvPr>
            <p:cNvSpPr/>
            <p:nvPr/>
          </p:nvSpPr>
          <p:spPr>
            <a:xfrm>
              <a:off x="1158734" y="2967335"/>
              <a:ext cx="458683" cy="79083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7" name="テキスト ボックス 16">
            <a:extLst>
              <a:ext uri="{FF2B5EF4-FFF2-40B4-BE49-F238E27FC236}">
                <a16:creationId xmlns:a16="http://schemas.microsoft.com/office/drawing/2014/main" id="{0BDA1007-D5D7-1C1B-0AD5-EE0E1F600D4B}"/>
              </a:ext>
            </a:extLst>
          </p:cNvPr>
          <p:cNvSpPr txBox="1"/>
          <p:nvPr/>
        </p:nvSpPr>
        <p:spPr>
          <a:xfrm>
            <a:off x="6951826" y="5367760"/>
            <a:ext cx="1337579" cy="369332"/>
          </a:xfrm>
          <a:prstGeom prst="rect">
            <a:avLst/>
          </a:prstGeom>
          <a:noFill/>
        </p:spPr>
        <p:txBody>
          <a:bodyPr wrap="square" rtlCol="0">
            <a:spAutoFit/>
          </a:bodyPr>
          <a:lstStyle/>
          <a:p>
            <a:r>
              <a:rPr lang="ja-JP" altLang="en-US" dirty="0"/>
              <a:t>同行宿泊者</a:t>
            </a:r>
            <a:endParaRPr kumimoji="1" lang="ja-JP" altLang="en-US" dirty="0"/>
          </a:p>
        </p:txBody>
      </p:sp>
      <p:grpSp>
        <p:nvGrpSpPr>
          <p:cNvPr id="18" name="グループ化 17">
            <a:extLst>
              <a:ext uri="{FF2B5EF4-FFF2-40B4-BE49-F238E27FC236}">
                <a16:creationId xmlns:a16="http://schemas.microsoft.com/office/drawing/2014/main" id="{E501CB0E-EE41-E24D-A6F4-953441E5F383}"/>
              </a:ext>
            </a:extLst>
          </p:cNvPr>
          <p:cNvGrpSpPr/>
          <p:nvPr/>
        </p:nvGrpSpPr>
        <p:grpSpPr>
          <a:xfrm rot="7534403" flipV="1">
            <a:off x="7491581" y="3372323"/>
            <a:ext cx="1215964" cy="276735"/>
            <a:chOff x="3743594" y="1233183"/>
            <a:chExt cx="1550194" cy="164125"/>
          </a:xfrm>
        </p:grpSpPr>
        <p:sp>
          <p:nvSpPr>
            <p:cNvPr id="19" name="Line 2">
              <a:extLst>
                <a:ext uri="{FF2B5EF4-FFF2-40B4-BE49-F238E27FC236}">
                  <a16:creationId xmlns:a16="http://schemas.microsoft.com/office/drawing/2014/main" id="{E678C26B-59FE-EE16-9193-EAD43BFFEFA4}"/>
                </a:ext>
              </a:extLst>
            </p:cNvPr>
            <p:cNvSpPr>
              <a:spLocks noChangeShapeType="1"/>
            </p:cNvSpPr>
            <p:nvPr/>
          </p:nvSpPr>
          <p:spPr bwMode="auto">
            <a:xfrm>
              <a:off x="3743594" y="1315246"/>
              <a:ext cx="1471501" cy="0"/>
            </a:xfrm>
            <a:prstGeom prst="line">
              <a:avLst/>
            </a:prstGeom>
            <a:noFill/>
            <a:ln w="19050">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0" name="三角形 332">
              <a:extLst>
                <a:ext uri="{FF2B5EF4-FFF2-40B4-BE49-F238E27FC236}">
                  <a16:creationId xmlns:a16="http://schemas.microsoft.com/office/drawing/2014/main" id="{81D00D94-0027-1240-F23F-F096F5E79572}"/>
                </a:ext>
              </a:extLst>
            </p:cNvPr>
            <p:cNvSpPr/>
            <p:nvPr/>
          </p:nvSpPr>
          <p:spPr>
            <a:xfrm rot="5400000">
              <a:off x="5140982" y="1244502"/>
              <a:ext cx="164125" cy="141487"/>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F3962F39-E461-17B1-33C7-F4C7D06B94A9}"/>
              </a:ext>
            </a:extLst>
          </p:cNvPr>
          <p:cNvGrpSpPr/>
          <p:nvPr/>
        </p:nvGrpSpPr>
        <p:grpSpPr>
          <a:xfrm rot="10800000" flipV="1">
            <a:off x="8682608" y="4419654"/>
            <a:ext cx="1215964" cy="276735"/>
            <a:chOff x="3743594" y="1233183"/>
            <a:chExt cx="1550194" cy="164125"/>
          </a:xfrm>
        </p:grpSpPr>
        <p:sp>
          <p:nvSpPr>
            <p:cNvPr id="22" name="Line 2">
              <a:extLst>
                <a:ext uri="{FF2B5EF4-FFF2-40B4-BE49-F238E27FC236}">
                  <a16:creationId xmlns:a16="http://schemas.microsoft.com/office/drawing/2014/main" id="{36D27100-1DB3-589F-1511-F18A474E39D7}"/>
                </a:ext>
              </a:extLst>
            </p:cNvPr>
            <p:cNvSpPr>
              <a:spLocks noChangeShapeType="1"/>
            </p:cNvSpPr>
            <p:nvPr/>
          </p:nvSpPr>
          <p:spPr bwMode="auto">
            <a:xfrm>
              <a:off x="3743594" y="1315246"/>
              <a:ext cx="1471501" cy="0"/>
            </a:xfrm>
            <a:prstGeom prst="line">
              <a:avLst/>
            </a:prstGeom>
            <a:noFill/>
            <a:ln w="19050">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3" name="三角形 332">
              <a:extLst>
                <a:ext uri="{FF2B5EF4-FFF2-40B4-BE49-F238E27FC236}">
                  <a16:creationId xmlns:a16="http://schemas.microsoft.com/office/drawing/2014/main" id="{EE6F0507-D33A-3DBF-3366-40522F69494F}"/>
                </a:ext>
              </a:extLst>
            </p:cNvPr>
            <p:cNvSpPr/>
            <p:nvPr/>
          </p:nvSpPr>
          <p:spPr>
            <a:xfrm rot="5400000">
              <a:off x="5140982" y="1244502"/>
              <a:ext cx="164125" cy="141487"/>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DAFB7FEA-4BFA-C0D1-A359-658DAC2F9760}"/>
              </a:ext>
            </a:extLst>
          </p:cNvPr>
          <p:cNvGrpSpPr/>
          <p:nvPr/>
        </p:nvGrpSpPr>
        <p:grpSpPr>
          <a:xfrm flipV="1">
            <a:off x="8713471" y="4846634"/>
            <a:ext cx="1215964" cy="276735"/>
            <a:chOff x="3743594" y="1233183"/>
            <a:chExt cx="1550194" cy="164125"/>
          </a:xfrm>
        </p:grpSpPr>
        <p:sp>
          <p:nvSpPr>
            <p:cNvPr id="25" name="Line 2">
              <a:extLst>
                <a:ext uri="{FF2B5EF4-FFF2-40B4-BE49-F238E27FC236}">
                  <a16:creationId xmlns:a16="http://schemas.microsoft.com/office/drawing/2014/main" id="{F47CBA53-32CB-A0BE-0BED-8CC297FFBDD2}"/>
                </a:ext>
              </a:extLst>
            </p:cNvPr>
            <p:cNvSpPr>
              <a:spLocks noChangeShapeType="1"/>
            </p:cNvSpPr>
            <p:nvPr/>
          </p:nvSpPr>
          <p:spPr bwMode="auto">
            <a:xfrm>
              <a:off x="3743594" y="1315246"/>
              <a:ext cx="1471501" cy="0"/>
            </a:xfrm>
            <a:prstGeom prst="line">
              <a:avLst/>
            </a:prstGeom>
            <a:noFill/>
            <a:ln w="19050">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6" name="三角形 332">
              <a:extLst>
                <a:ext uri="{FF2B5EF4-FFF2-40B4-BE49-F238E27FC236}">
                  <a16:creationId xmlns:a16="http://schemas.microsoft.com/office/drawing/2014/main" id="{40252682-B12C-FFF9-A567-C9A6A3B84554}"/>
                </a:ext>
              </a:extLst>
            </p:cNvPr>
            <p:cNvSpPr/>
            <p:nvPr/>
          </p:nvSpPr>
          <p:spPr>
            <a:xfrm rot="5400000">
              <a:off x="5140982" y="1244502"/>
              <a:ext cx="164125" cy="141487"/>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61C3A4A9-67D7-569C-84CF-42AAC7170162}"/>
              </a:ext>
            </a:extLst>
          </p:cNvPr>
          <p:cNvGrpSpPr/>
          <p:nvPr/>
        </p:nvGrpSpPr>
        <p:grpSpPr>
          <a:xfrm>
            <a:off x="10674998" y="4189635"/>
            <a:ext cx="640869" cy="1099984"/>
            <a:chOff x="1158734" y="2842054"/>
            <a:chExt cx="458683" cy="916114"/>
          </a:xfrm>
          <a:solidFill>
            <a:schemeClr val="tx1">
              <a:lumMod val="50000"/>
              <a:lumOff val="50000"/>
            </a:schemeClr>
          </a:solidFill>
        </p:grpSpPr>
        <p:sp>
          <p:nvSpPr>
            <p:cNvPr id="28" name="楕円 27">
              <a:extLst>
                <a:ext uri="{FF2B5EF4-FFF2-40B4-BE49-F238E27FC236}">
                  <a16:creationId xmlns:a16="http://schemas.microsoft.com/office/drawing/2014/main" id="{B3072A84-8E6C-2D3E-D038-BDB84E5B1443}"/>
                </a:ext>
              </a:extLst>
            </p:cNvPr>
            <p:cNvSpPr/>
            <p:nvPr/>
          </p:nvSpPr>
          <p:spPr>
            <a:xfrm>
              <a:off x="1160168" y="2842054"/>
              <a:ext cx="455816" cy="4558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二等辺三角形 28">
              <a:extLst>
                <a:ext uri="{FF2B5EF4-FFF2-40B4-BE49-F238E27FC236}">
                  <a16:creationId xmlns:a16="http://schemas.microsoft.com/office/drawing/2014/main" id="{2AED8370-BFAF-74AC-B199-611C9441B0F9}"/>
                </a:ext>
              </a:extLst>
            </p:cNvPr>
            <p:cNvSpPr/>
            <p:nvPr/>
          </p:nvSpPr>
          <p:spPr>
            <a:xfrm>
              <a:off x="1158734" y="2967335"/>
              <a:ext cx="458683" cy="79083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30" name="グループ化 29">
            <a:extLst>
              <a:ext uri="{FF2B5EF4-FFF2-40B4-BE49-F238E27FC236}">
                <a16:creationId xmlns:a16="http://schemas.microsoft.com/office/drawing/2014/main" id="{BEC522AA-2396-07AE-1177-2A038CA83991}"/>
              </a:ext>
            </a:extLst>
          </p:cNvPr>
          <p:cNvGrpSpPr/>
          <p:nvPr/>
        </p:nvGrpSpPr>
        <p:grpSpPr>
          <a:xfrm>
            <a:off x="8852058" y="1881209"/>
            <a:ext cx="640869" cy="1099984"/>
            <a:chOff x="1158734" y="2842054"/>
            <a:chExt cx="458683" cy="916114"/>
          </a:xfrm>
          <a:solidFill>
            <a:schemeClr val="tx1">
              <a:lumMod val="50000"/>
              <a:lumOff val="50000"/>
            </a:schemeClr>
          </a:solidFill>
        </p:grpSpPr>
        <p:sp>
          <p:nvSpPr>
            <p:cNvPr id="31" name="楕円 30">
              <a:extLst>
                <a:ext uri="{FF2B5EF4-FFF2-40B4-BE49-F238E27FC236}">
                  <a16:creationId xmlns:a16="http://schemas.microsoft.com/office/drawing/2014/main" id="{DC9C44E1-FE32-AAE3-655C-C112676E0E85}"/>
                </a:ext>
              </a:extLst>
            </p:cNvPr>
            <p:cNvSpPr/>
            <p:nvPr/>
          </p:nvSpPr>
          <p:spPr>
            <a:xfrm>
              <a:off x="1160168" y="2842054"/>
              <a:ext cx="455816" cy="4558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二等辺三角形 31">
              <a:extLst>
                <a:ext uri="{FF2B5EF4-FFF2-40B4-BE49-F238E27FC236}">
                  <a16:creationId xmlns:a16="http://schemas.microsoft.com/office/drawing/2014/main" id="{C8EE9440-FFE0-A120-66B6-90E147F8FC57}"/>
                </a:ext>
              </a:extLst>
            </p:cNvPr>
            <p:cNvSpPr/>
            <p:nvPr/>
          </p:nvSpPr>
          <p:spPr>
            <a:xfrm>
              <a:off x="1158734" y="2967335"/>
              <a:ext cx="458683" cy="79083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3" name="テキスト ボックス 32">
            <a:extLst>
              <a:ext uri="{FF2B5EF4-FFF2-40B4-BE49-F238E27FC236}">
                <a16:creationId xmlns:a16="http://schemas.microsoft.com/office/drawing/2014/main" id="{397E724F-A8DF-E268-7F97-1FFCF8C46905}"/>
              </a:ext>
            </a:extLst>
          </p:cNvPr>
          <p:cNvSpPr txBox="1"/>
          <p:nvPr/>
        </p:nvSpPr>
        <p:spPr>
          <a:xfrm>
            <a:off x="238087" y="1019232"/>
            <a:ext cx="4908716"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 </a:t>
            </a:r>
            <a:r>
              <a:rPr lang="en-US" altLang="ja-JP" sz="1400" b="1" dirty="0">
                <a:latin typeface="游ゴシック" panose="020B0400000000000000" pitchFamily="50" charset="-128"/>
                <a:ea typeface="游ゴシック" panose="020B0400000000000000" pitchFamily="50" charset="-128"/>
              </a:rPr>
              <a:t>URL</a:t>
            </a:r>
            <a:r>
              <a:rPr lang="ja-JP" altLang="en-US" sz="1400" b="1" dirty="0">
                <a:latin typeface="游ゴシック" panose="020B0400000000000000" pitchFamily="50" charset="-128"/>
                <a:ea typeface="游ゴシック" panose="020B0400000000000000" pitchFamily="50" charset="-128"/>
              </a:rPr>
              <a:t>をコピーするを押下し、</a:t>
            </a:r>
            <a:r>
              <a:rPr lang="en-US" altLang="ja-JP" sz="1400" b="1" dirty="0">
                <a:latin typeface="游ゴシック" panose="020B0400000000000000" pitchFamily="50" charset="-128"/>
                <a:ea typeface="游ゴシック" panose="020B0400000000000000" pitchFamily="50" charset="-128"/>
              </a:rPr>
              <a:t>URL</a:t>
            </a:r>
            <a:r>
              <a:rPr lang="ja-JP" altLang="en-US" sz="1400" b="1" dirty="0">
                <a:latin typeface="游ゴシック" panose="020B0400000000000000" pitchFamily="50" charset="-128"/>
                <a:ea typeface="游ゴシック" panose="020B0400000000000000" pitchFamily="50" charset="-128"/>
              </a:rPr>
              <a:t>のコピーを行います。</a:t>
            </a:r>
            <a:endParaRPr lang="en-US" altLang="ja-JP" sz="1400" b="1" dirty="0">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97CA1549-5D8C-D3A2-8B48-CC2EB6D49189}"/>
              </a:ext>
            </a:extLst>
          </p:cNvPr>
          <p:cNvSpPr txBox="1"/>
          <p:nvPr/>
        </p:nvSpPr>
        <p:spPr>
          <a:xfrm>
            <a:off x="6422869" y="1048623"/>
            <a:ext cx="5527475"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代表者がコピーした同行者用</a:t>
            </a:r>
            <a:r>
              <a:rPr lang="en-US" altLang="ja-JP" sz="1400" b="1" dirty="0">
                <a:latin typeface="游ゴシック" panose="020B0400000000000000" pitchFamily="50" charset="-128"/>
                <a:ea typeface="游ゴシック" panose="020B0400000000000000" pitchFamily="50" charset="-128"/>
              </a:rPr>
              <a:t>URL</a:t>
            </a:r>
            <a:r>
              <a:rPr lang="ja-JP" altLang="en-US" sz="1400" b="1" dirty="0">
                <a:latin typeface="游ゴシック" panose="020B0400000000000000" pitchFamily="50" charset="-128"/>
                <a:ea typeface="游ゴシック" panose="020B0400000000000000" pitchFamily="50" charset="-128"/>
              </a:rPr>
              <a:t>をメールか</a:t>
            </a:r>
            <a:r>
              <a:rPr lang="en-US" altLang="ja-JP" sz="1400" b="1" dirty="0">
                <a:latin typeface="游ゴシック" panose="020B0400000000000000" pitchFamily="50" charset="-128"/>
                <a:ea typeface="游ゴシック" panose="020B0400000000000000" pitchFamily="50" charset="-128"/>
              </a:rPr>
              <a:t>SNS</a:t>
            </a:r>
            <a:r>
              <a:rPr lang="ja-JP" altLang="en-US" sz="1400" b="1" dirty="0">
                <a:latin typeface="游ゴシック" panose="020B0400000000000000" pitchFamily="50" charset="-128"/>
                <a:ea typeface="游ゴシック" panose="020B0400000000000000" pitchFamily="50" charset="-128"/>
              </a:rPr>
              <a:t>で送信します。</a:t>
            </a:r>
          </a:p>
          <a:p>
            <a:r>
              <a:rPr lang="ja-JP" altLang="en-US" sz="1400" b="1" dirty="0">
                <a:latin typeface="游ゴシック" panose="020B0400000000000000" pitchFamily="50" charset="-128"/>
                <a:ea typeface="游ゴシック" panose="020B0400000000000000" pitchFamily="50" charset="-128"/>
              </a:rPr>
              <a:t>　また、同行者</a:t>
            </a:r>
            <a:r>
              <a:rPr lang="en-US" altLang="ja-JP" sz="1400" b="1" dirty="0">
                <a:latin typeface="游ゴシック" panose="020B0400000000000000" pitchFamily="50" charset="-128"/>
                <a:ea typeface="游ゴシック" panose="020B0400000000000000" pitchFamily="50" charset="-128"/>
              </a:rPr>
              <a:t>URL</a:t>
            </a:r>
            <a:r>
              <a:rPr lang="ja-JP" altLang="en-US" sz="1400" b="1" dirty="0">
                <a:latin typeface="游ゴシック" panose="020B0400000000000000" pitchFamily="50" charset="-128"/>
                <a:ea typeface="游ゴシック" panose="020B0400000000000000" pitchFamily="50" charset="-128"/>
              </a:rPr>
              <a:t>を同行者同士で共有する事も可能です。</a:t>
            </a:r>
          </a:p>
        </p:txBody>
      </p:sp>
      <p:sp>
        <p:nvSpPr>
          <p:cNvPr id="6" name="正方形/長方形 5">
            <a:extLst>
              <a:ext uri="{FF2B5EF4-FFF2-40B4-BE49-F238E27FC236}">
                <a16:creationId xmlns:a16="http://schemas.microsoft.com/office/drawing/2014/main" id="{651BB4CC-8D31-589C-ABAB-8493B3DC6947}"/>
              </a:ext>
            </a:extLst>
          </p:cNvPr>
          <p:cNvSpPr/>
          <p:nvPr/>
        </p:nvSpPr>
        <p:spPr>
          <a:xfrm>
            <a:off x="2741499" y="4129872"/>
            <a:ext cx="1820730" cy="289782"/>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EBEFA268-6B37-A468-DEBB-7859295E2E17}"/>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.14</a:t>
            </a:r>
          </a:p>
        </p:txBody>
      </p:sp>
    </p:spTree>
    <p:extLst>
      <p:ext uri="{BB962C8B-B14F-4D97-AF65-F5344CB8AC3E}">
        <p14:creationId xmlns:p14="http://schemas.microsoft.com/office/powerpoint/2010/main" val="4109542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356EC-D209-6CCA-82FA-9234BC168F99}"/>
            </a:ext>
          </a:extLst>
        </p:cNvPr>
        <p:cNvGrpSpPr/>
        <p:nvPr/>
      </p:nvGrpSpPr>
      <p:grpSpPr>
        <a:xfrm>
          <a:off x="0" y="0"/>
          <a:ext cx="0" cy="0"/>
          <a:chOff x="0" y="0"/>
          <a:chExt cx="0" cy="0"/>
        </a:xfrm>
      </p:grpSpPr>
      <p:pic>
        <p:nvPicPr>
          <p:cNvPr id="45" name="図 44">
            <a:extLst>
              <a:ext uri="{FF2B5EF4-FFF2-40B4-BE49-F238E27FC236}">
                <a16:creationId xmlns:a16="http://schemas.microsoft.com/office/drawing/2014/main" id="{B2688837-769A-197C-2747-2FE3E645BFA1}"/>
              </a:ext>
            </a:extLst>
          </p:cNvPr>
          <p:cNvPicPr>
            <a:picLocks noChangeAspect="1"/>
          </p:cNvPicPr>
          <p:nvPr/>
        </p:nvPicPr>
        <p:blipFill>
          <a:blip r:embed="rId3"/>
          <a:stretch>
            <a:fillRect/>
          </a:stretch>
        </p:blipFill>
        <p:spPr>
          <a:xfrm>
            <a:off x="6819830" y="1458930"/>
            <a:ext cx="4284714" cy="3940139"/>
          </a:xfrm>
          <a:prstGeom prst="rect">
            <a:avLst/>
          </a:prstGeom>
        </p:spPr>
      </p:pic>
      <p:pic>
        <p:nvPicPr>
          <p:cNvPr id="44" name="図 43">
            <a:extLst>
              <a:ext uri="{FF2B5EF4-FFF2-40B4-BE49-F238E27FC236}">
                <a16:creationId xmlns:a16="http://schemas.microsoft.com/office/drawing/2014/main" id="{358F65C7-1225-A3B6-CDAB-2B836094C998}"/>
              </a:ext>
            </a:extLst>
          </p:cNvPr>
          <p:cNvPicPr>
            <a:picLocks noChangeAspect="1"/>
          </p:cNvPicPr>
          <p:nvPr/>
        </p:nvPicPr>
        <p:blipFill>
          <a:blip r:embed="rId4"/>
          <a:stretch>
            <a:fillRect/>
          </a:stretch>
        </p:blipFill>
        <p:spPr>
          <a:xfrm>
            <a:off x="399649" y="2323399"/>
            <a:ext cx="4972523" cy="1921895"/>
          </a:xfrm>
          <a:prstGeom prst="rect">
            <a:avLst/>
          </a:prstGeom>
        </p:spPr>
      </p:pic>
      <p:cxnSp>
        <p:nvCxnSpPr>
          <p:cNvPr id="55" name="直線コネクタ 54">
            <a:extLst>
              <a:ext uri="{FF2B5EF4-FFF2-40B4-BE49-F238E27FC236}">
                <a16:creationId xmlns:a16="http://schemas.microsoft.com/office/drawing/2014/main" id="{4882BF7A-9176-790B-C792-561C10B85ACC}"/>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1D097EBA-9993-8ED9-BB74-743402835C2F}"/>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“事前登録サイト”のご利用手順⑫</a:t>
            </a:r>
          </a:p>
        </p:txBody>
      </p:sp>
      <p:sp>
        <p:nvSpPr>
          <p:cNvPr id="2" name="テキスト ボックス 1">
            <a:extLst>
              <a:ext uri="{FF2B5EF4-FFF2-40B4-BE49-F238E27FC236}">
                <a16:creationId xmlns:a16="http://schemas.microsoft.com/office/drawing/2014/main" id="{B0555545-C143-34A5-07C8-0E7FEFAB3A26}"/>
              </a:ext>
            </a:extLst>
          </p:cNvPr>
          <p:cNvSpPr txBox="1"/>
          <p:nvPr/>
        </p:nvSpPr>
        <p:spPr>
          <a:xfrm>
            <a:off x="238087" y="527303"/>
            <a:ext cx="3236784"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同行者に各自登録して貰う場合</a:t>
            </a:r>
          </a:p>
        </p:txBody>
      </p:sp>
      <p:sp>
        <p:nvSpPr>
          <p:cNvPr id="7" name="グラフィックス 408">
            <a:extLst>
              <a:ext uri="{FF2B5EF4-FFF2-40B4-BE49-F238E27FC236}">
                <a16:creationId xmlns:a16="http://schemas.microsoft.com/office/drawing/2014/main" id="{BBBEC142-2022-990E-9330-8FF547CC7330}"/>
              </a:ext>
            </a:extLst>
          </p:cNvPr>
          <p:cNvSpPr/>
          <p:nvPr/>
        </p:nvSpPr>
        <p:spPr>
          <a:xfrm>
            <a:off x="5800918" y="3284346"/>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33" name="テキスト ボックス 32">
            <a:extLst>
              <a:ext uri="{FF2B5EF4-FFF2-40B4-BE49-F238E27FC236}">
                <a16:creationId xmlns:a16="http://schemas.microsoft.com/office/drawing/2014/main" id="{CF8FE798-A7E8-D8F5-9309-5A314CA083D5}"/>
              </a:ext>
            </a:extLst>
          </p:cNvPr>
          <p:cNvSpPr txBox="1"/>
          <p:nvPr/>
        </p:nvSpPr>
        <p:spPr>
          <a:xfrm>
            <a:off x="238087" y="1035601"/>
            <a:ext cx="5072222"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 同行者様は送られた</a:t>
            </a:r>
            <a:r>
              <a:rPr lang="en-US" altLang="ja-JP" sz="1400" b="1" dirty="0">
                <a:latin typeface="游ゴシック" panose="020B0400000000000000" pitchFamily="50" charset="-128"/>
                <a:ea typeface="游ゴシック" panose="020B0400000000000000" pitchFamily="50" charset="-128"/>
              </a:rPr>
              <a:t>URL</a:t>
            </a:r>
            <a:r>
              <a:rPr lang="ja-JP" altLang="en-US" sz="1400" b="1" dirty="0">
                <a:latin typeface="游ゴシック" panose="020B0400000000000000" pitchFamily="50" charset="-128"/>
                <a:ea typeface="游ゴシック" panose="020B0400000000000000" pitchFamily="50" charset="-128"/>
              </a:rPr>
              <a:t>をクリック、または検索します。</a:t>
            </a:r>
            <a:endParaRPr lang="en-US" altLang="ja-JP" sz="1400" b="1"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008B3C61-9433-99C3-E76E-0B98668578EA}"/>
              </a:ext>
            </a:extLst>
          </p:cNvPr>
          <p:cNvSpPr txBox="1"/>
          <p:nvPr/>
        </p:nvSpPr>
        <p:spPr>
          <a:xfrm>
            <a:off x="6022590" y="1035601"/>
            <a:ext cx="6082114"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ログインを行います。初めての方はアカウント登録を行ってください。</a:t>
            </a:r>
            <a:endParaRPr lang="en-US" altLang="ja-JP" sz="1400" b="1"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2FC281ED-648A-9914-B3DE-55F12E45372E}"/>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.15</a:t>
            </a:r>
          </a:p>
        </p:txBody>
      </p:sp>
      <p:sp>
        <p:nvSpPr>
          <p:cNvPr id="6" name="テキスト ボックス 5">
            <a:extLst>
              <a:ext uri="{FF2B5EF4-FFF2-40B4-BE49-F238E27FC236}">
                <a16:creationId xmlns:a16="http://schemas.microsoft.com/office/drawing/2014/main" id="{7719296E-C2BB-9554-A54A-88BE4ECDCA9B}"/>
              </a:ext>
            </a:extLst>
          </p:cNvPr>
          <p:cNvSpPr txBox="1"/>
          <p:nvPr/>
        </p:nvSpPr>
        <p:spPr>
          <a:xfrm>
            <a:off x="9304051" y="5560789"/>
            <a:ext cx="1800493" cy="523220"/>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アカウント登録方法</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pp.2-4</a:t>
            </a:r>
          </a:p>
        </p:txBody>
      </p:sp>
    </p:spTree>
    <p:extLst>
      <p:ext uri="{BB962C8B-B14F-4D97-AF65-F5344CB8AC3E}">
        <p14:creationId xmlns:p14="http://schemas.microsoft.com/office/powerpoint/2010/main" val="1728517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44A6-D7E9-7731-E348-744150897419}"/>
            </a:ext>
          </a:extLst>
        </p:cNvPr>
        <p:cNvGrpSpPr/>
        <p:nvPr/>
      </p:nvGrpSpPr>
      <p:grpSpPr>
        <a:xfrm>
          <a:off x="0" y="0"/>
          <a:ext cx="0" cy="0"/>
          <a:chOff x="0" y="0"/>
          <a:chExt cx="0" cy="0"/>
        </a:xfrm>
      </p:grpSpPr>
      <p:pic>
        <p:nvPicPr>
          <p:cNvPr id="24" name="図 2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EBD7981D-73F7-4808-F9F6-A06A7ADBC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423" y="1681211"/>
            <a:ext cx="3768642" cy="3877994"/>
          </a:xfrm>
          <a:prstGeom prst="rect">
            <a:avLst/>
          </a:prstGeom>
        </p:spPr>
      </p:pic>
      <p:cxnSp>
        <p:nvCxnSpPr>
          <p:cNvPr id="55" name="直線コネクタ 54">
            <a:extLst>
              <a:ext uri="{FF2B5EF4-FFF2-40B4-BE49-F238E27FC236}">
                <a16:creationId xmlns:a16="http://schemas.microsoft.com/office/drawing/2014/main" id="{A20ED3C5-D20B-6816-E0AE-ED4F1915EC35}"/>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9F4C4B49-47E2-F9A8-F0D9-B5C530AACF82}"/>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“事前登録サイト”のご利用手順⑬</a:t>
            </a:r>
          </a:p>
        </p:txBody>
      </p:sp>
      <p:sp>
        <p:nvSpPr>
          <p:cNvPr id="2" name="テキスト ボックス 1">
            <a:extLst>
              <a:ext uri="{FF2B5EF4-FFF2-40B4-BE49-F238E27FC236}">
                <a16:creationId xmlns:a16="http://schemas.microsoft.com/office/drawing/2014/main" id="{76D53181-6FF1-1FFB-C9F1-E535002AEB49}"/>
              </a:ext>
            </a:extLst>
          </p:cNvPr>
          <p:cNvSpPr txBox="1"/>
          <p:nvPr/>
        </p:nvSpPr>
        <p:spPr>
          <a:xfrm>
            <a:off x="238087" y="527303"/>
            <a:ext cx="3236784"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同行者に各自登録して貰う場合</a:t>
            </a:r>
          </a:p>
        </p:txBody>
      </p:sp>
      <p:sp>
        <p:nvSpPr>
          <p:cNvPr id="7" name="グラフィックス 408">
            <a:extLst>
              <a:ext uri="{FF2B5EF4-FFF2-40B4-BE49-F238E27FC236}">
                <a16:creationId xmlns:a16="http://schemas.microsoft.com/office/drawing/2014/main" id="{9BAFE2EE-0511-B1DA-CC0E-47172E62A7D4}"/>
              </a:ext>
            </a:extLst>
          </p:cNvPr>
          <p:cNvSpPr/>
          <p:nvPr/>
        </p:nvSpPr>
        <p:spPr>
          <a:xfrm>
            <a:off x="5195128" y="3620208"/>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33" name="テキスト ボックス 32">
            <a:extLst>
              <a:ext uri="{FF2B5EF4-FFF2-40B4-BE49-F238E27FC236}">
                <a16:creationId xmlns:a16="http://schemas.microsoft.com/office/drawing/2014/main" id="{7B0595C6-820D-2F20-3E8C-C62CB4231034}"/>
              </a:ext>
            </a:extLst>
          </p:cNvPr>
          <p:cNvSpPr txBox="1"/>
          <p:nvPr/>
        </p:nvSpPr>
        <p:spPr>
          <a:xfrm>
            <a:off x="238087" y="1019232"/>
            <a:ext cx="5440913"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ログインをすると、同行者様情報登録の画面へ移動するので、</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宿泊情報を入力し、確認・登録を行います。</a:t>
            </a:r>
            <a:endParaRPr lang="en-US" altLang="ja-JP" sz="1400" b="1"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39B09D39-C8A5-E0D8-8D63-A6DB96F22FDA}"/>
              </a:ext>
            </a:extLst>
          </p:cNvPr>
          <p:cNvPicPr>
            <a:picLocks noChangeAspect="1"/>
          </p:cNvPicPr>
          <p:nvPr/>
        </p:nvPicPr>
        <p:blipFill>
          <a:blip r:embed="rId4"/>
          <a:stretch>
            <a:fillRect/>
          </a:stretch>
        </p:blipFill>
        <p:spPr>
          <a:xfrm>
            <a:off x="604773" y="1565677"/>
            <a:ext cx="3545880" cy="4886005"/>
          </a:xfrm>
          <a:prstGeom prst="rect">
            <a:avLst/>
          </a:prstGeom>
        </p:spPr>
      </p:pic>
      <p:sp>
        <p:nvSpPr>
          <p:cNvPr id="34" name="テキスト ボックス 33">
            <a:extLst>
              <a:ext uri="{FF2B5EF4-FFF2-40B4-BE49-F238E27FC236}">
                <a16:creationId xmlns:a16="http://schemas.microsoft.com/office/drawing/2014/main" id="{3A9DAEDB-3E11-E2C0-965D-3ABB28D96F29}"/>
              </a:ext>
            </a:extLst>
          </p:cNvPr>
          <p:cNvSpPr txBox="1"/>
          <p:nvPr/>
        </p:nvSpPr>
        <p:spPr>
          <a:xfrm>
            <a:off x="6380009" y="896351"/>
            <a:ext cx="5004896"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同行者情報登録完了の画面が出れば完了です。また登録が</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完了すると同行者様にメールが送信されます。</a:t>
            </a:r>
            <a:endParaRPr lang="en-US" altLang="ja-JP" sz="1400"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90B5BC2F-6B89-98CB-7C74-C4F45A947EF6}"/>
              </a:ext>
            </a:extLst>
          </p:cNvPr>
          <p:cNvSpPr txBox="1"/>
          <p:nvPr/>
        </p:nvSpPr>
        <p:spPr>
          <a:xfrm>
            <a:off x="10087365" y="3667292"/>
            <a:ext cx="1620957"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↓送られるメール</a:t>
            </a:r>
            <a:endParaRPr lang="en-US" altLang="ja-JP" sz="1400" b="1" dirty="0">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8CC3EDC2-D5FE-950F-B9BA-1B4D572C0E4F}"/>
              </a:ext>
            </a:extLst>
          </p:cNvPr>
          <p:cNvSpPr/>
          <p:nvPr/>
        </p:nvSpPr>
        <p:spPr>
          <a:xfrm>
            <a:off x="604773" y="2291548"/>
            <a:ext cx="3545880" cy="3707808"/>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E4C57A58-BD15-4E60-B351-865B5951089E}"/>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.16</a:t>
            </a:r>
          </a:p>
        </p:txBody>
      </p:sp>
      <p:sp>
        <p:nvSpPr>
          <p:cNvPr id="4" name="正方形/長方形 3">
            <a:extLst>
              <a:ext uri="{FF2B5EF4-FFF2-40B4-BE49-F238E27FC236}">
                <a16:creationId xmlns:a16="http://schemas.microsoft.com/office/drawing/2014/main" id="{E291A17A-6D85-14AC-B76C-F8D29B745029}"/>
              </a:ext>
            </a:extLst>
          </p:cNvPr>
          <p:cNvSpPr/>
          <p:nvPr/>
        </p:nvSpPr>
        <p:spPr>
          <a:xfrm>
            <a:off x="2328448" y="6136640"/>
            <a:ext cx="1146423" cy="338267"/>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6" name="図 25" descr="QR コード&#10;&#10;AI 生成コンテンツは誤りを含む可能性があります。">
            <a:extLst>
              <a:ext uri="{FF2B5EF4-FFF2-40B4-BE49-F238E27FC236}">
                <a16:creationId xmlns:a16="http://schemas.microsoft.com/office/drawing/2014/main" id="{187CC86F-FB6E-FF6F-7CE7-0F220F8B4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6433" y="4008679"/>
            <a:ext cx="3000794" cy="2591162"/>
          </a:xfrm>
          <a:prstGeom prst="rect">
            <a:avLst/>
          </a:prstGeom>
        </p:spPr>
      </p:pic>
    </p:spTree>
    <p:extLst>
      <p:ext uri="{BB962C8B-B14F-4D97-AF65-F5344CB8AC3E}">
        <p14:creationId xmlns:p14="http://schemas.microsoft.com/office/powerpoint/2010/main" val="1328431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0A64-D076-083B-1AE0-253234BBB76D}"/>
            </a:ext>
          </a:extLst>
        </p:cNvPr>
        <p:cNvGrpSpPr/>
        <p:nvPr/>
      </p:nvGrpSpPr>
      <p:grpSpPr>
        <a:xfrm>
          <a:off x="0" y="0"/>
          <a:ext cx="0" cy="0"/>
          <a:chOff x="0" y="0"/>
          <a:chExt cx="0" cy="0"/>
        </a:xfrm>
      </p:grpSpPr>
      <p:sp>
        <p:nvSpPr>
          <p:cNvPr id="6" name="タイトル 2">
            <a:extLst>
              <a:ext uri="{FF2B5EF4-FFF2-40B4-BE49-F238E27FC236}">
                <a16:creationId xmlns:a16="http://schemas.microsoft.com/office/drawing/2014/main" id="{A293F727-EC59-AB0A-FBEA-D01BE7C01575}"/>
              </a:ext>
            </a:extLst>
          </p:cNvPr>
          <p:cNvSpPr txBox="1">
            <a:spLocks/>
          </p:cNvSpPr>
          <p:nvPr/>
        </p:nvSpPr>
        <p:spPr>
          <a:xfrm>
            <a:off x="3310626" y="2923650"/>
            <a:ext cx="5570757" cy="852541"/>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チェックインについて</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2FEAB0CD-2A31-FEE7-1FA1-F6E46634F7ED}"/>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.17</a:t>
            </a:r>
          </a:p>
        </p:txBody>
      </p:sp>
    </p:spTree>
    <p:extLst>
      <p:ext uri="{BB962C8B-B14F-4D97-AF65-F5344CB8AC3E}">
        <p14:creationId xmlns:p14="http://schemas.microsoft.com/office/powerpoint/2010/main" val="38979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F198B84-AC22-DD4C-EBA0-804359F52F44}"/>
              </a:ext>
            </a:extLst>
          </p:cNvPr>
          <p:cNvSpPr txBox="1"/>
          <p:nvPr/>
        </p:nvSpPr>
        <p:spPr>
          <a:xfrm>
            <a:off x="0" y="47909"/>
            <a:ext cx="1133644" cy="646331"/>
          </a:xfrm>
          <a:prstGeom prst="rect">
            <a:avLst/>
          </a:prstGeom>
          <a:noFill/>
          <a:effectLst/>
        </p:spPr>
        <p:txBody>
          <a:bodyPr wrap="none" rtlCol="0">
            <a:spAutoFit/>
          </a:bodyPr>
          <a:lstStyle/>
          <a:p>
            <a:r>
              <a:rPr kumimoji="1" lang="ja-JP" altLang="en-US" sz="3600" b="1" spc="100" dirty="0">
                <a:solidFill>
                  <a:schemeClr val="accent1"/>
                </a:solidFill>
                <a:latin typeface="Segoe UI" panose="020B0502040204020203" pitchFamily="34" charset="0"/>
                <a:ea typeface="Yu Gothic" panose="020B0400000000000000" pitchFamily="34" charset="-128"/>
                <a:cs typeface="Segoe UI" panose="020B0502040204020203" pitchFamily="34" charset="0"/>
              </a:rPr>
              <a:t>目次</a:t>
            </a:r>
            <a:endParaRPr kumimoji="1" lang="en-US" altLang="ja-JP" sz="4400" b="1" spc="100" dirty="0">
              <a:solidFill>
                <a:schemeClr val="accent1"/>
              </a:solidFill>
              <a:latin typeface="Segoe UI" panose="020B0502040204020203" pitchFamily="34" charset="0"/>
              <a:ea typeface="Yu Gothic" panose="020B0400000000000000" pitchFamily="34" charset="-128"/>
              <a:cs typeface="Segoe UI" panose="020B0502040204020203" pitchFamily="34" charset="0"/>
            </a:endParaRPr>
          </a:p>
        </p:txBody>
      </p:sp>
      <p:sp>
        <p:nvSpPr>
          <p:cNvPr id="19" name="テキスト ボックス 18">
            <a:extLst>
              <a:ext uri="{FF2B5EF4-FFF2-40B4-BE49-F238E27FC236}">
                <a16:creationId xmlns:a16="http://schemas.microsoft.com/office/drawing/2014/main" id="{EF7A3FD3-4CD5-F64B-4A55-3542540BB15B}"/>
              </a:ext>
            </a:extLst>
          </p:cNvPr>
          <p:cNvSpPr txBox="1"/>
          <p:nvPr/>
        </p:nvSpPr>
        <p:spPr>
          <a:xfrm>
            <a:off x="893242" y="882086"/>
            <a:ext cx="5184433" cy="369332"/>
          </a:xfrm>
          <a:prstGeom prst="rect">
            <a:avLst/>
          </a:prstGeom>
          <a:noFill/>
        </p:spPr>
        <p:txBody>
          <a:bodyPr wrap="none" rtlCol="0">
            <a:spAutoFit/>
          </a:bodyPr>
          <a:lstStyle/>
          <a:p>
            <a:pPr>
              <a:defRPr/>
            </a:pPr>
            <a:r>
              <a:rPr kumimoji="1" lang="ja-JP" altLang="en-US" b="1" i="0" u="none" strike="noStrike" kern="1200" cap="none" spc="0" normalizeH="0" baseline="0" noProof="0" dirty="0">
                <a:ln>
                  <a:noFill/>
                </a:ln>
                <a:solidFill>
                  <a:schemeClr val="tx2"/>
                </a:solidFill>
                <a:effectLst/>
                <a:uLnTx/>
                <a:uFillTx/>
                <a:latin typeface="Yu Gothic" panose="020B0400000000000000" pitchFamily="34" charset="-128"/>
                <a:ea typeface="Yu Gothic" panose="020B0400000000000000" pitchFamily="34" charset="-128"/>
                <a:cs typeface="Segoe UI" panose="020B0502040204020203" pitchFamily="34" charset="0"/>
              </a:rPr>
              <a:t>事前登録サイトご利用方法。　　　　　</a:t>
            </a:r>
            <a:r>
              <a:rPr lang="en-US" altLang="ja-JP"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pp.1-16</a:t>
            </a:r>
            <a:endParaRPr kumimoji="1" lang="ja-JP" altLang="en-US" b="1" i="0" u="none" strike="noStrike" kern="1200" cap="none" spc="0" normalizeH="0" baseline="0" noProof="0" dirty="0">
              <a:ln>
                <a:noFill/>
              </a:ln>
              <a:solidFill>
                <a:schemeClr val="tx2"/>
              </a:solidFill>
              <a:effectLst/>
              <a:uLnTx/>
              <a:uFillTx/>
              <a:latin typeface="Yu Gothic" panose="020B0400000000000000" pitchFamily="34" charset="-128"/>
              <a:ea typeface="Yu Gothic" panose="020B0400000000000000" pitchFamily="34" charset="-128"/>
              <a:cs typeface="Segoe UI" panose="020B0502040204020203" pitchFamily="34" charset="0"/>
            </a:endParaRPr>
          </a:p>
        </p:txBody>
      </p:sp>
      <p:sp>
        <p:nvSpPr>
          <p:cNvPr id="52" name="正方形/長方形 51">
            <a:extLst>
              <a:ext uri="{FF2B5EF4-FFF2-40B4-BE49-F238E27FC236}">
                <a16:creationId xmlns:a16="http://schemas.microsoft.com/office/drawing/2014/main" id="{D499AFF7-1ADE-0142-DE85-04A049B4D18B}"/>
              </a:ext>
            </a:extLst>
          </p:cNvPr>
          <p:cNvSpPr/>
          <p:nvPr/>
        </p:nvSpPr>
        <p:spPr>
          <a:xfrm>
            <a:off x="470838" y="904937"/>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kumimoji="1" lang="en-US" altLang="ja-JP" sz="1200" dirty="0">
                <a:latin typeface="Segoe UI" panose="020B0502040204020203" pitchFamily="34" charset="0"/>
                <a:cs typeface="Segoe UI" panose="020B0502040204020203" pitchFamily="34" charset="0"/>
              </a:rPr>
              <a:t>01</a:t>
            </a:r>
            <a:endParaRPr kumimoji="1" lang="ja-JP" altLang="en-US" sz="1200">
              <a:latin typeface="Segoe UI" panose="020B0502040204020203" pitchFamily="34" charset="0"/>
              <a:cs typeface="Segoe UI" panose="020B0502040204020203" pitchFamily="34" charset="0"/>
            </a:endParaRPr>
          </a:p>
        </p:txBody>
      </p:sp>
      <p:sp>
        <p:nvSpPr>
          <p:cNvPr id="104" name="テキスト ボックス 103">
            <a:extLst>
              <a:ext uri="{FF2B5EF4-FFF2-40B4-BE49-F238E27FC236}">
                <a16:creationId xmlns:a16="http://schemas.microsoft.com/office/drawing/2014/main" id="{DD0BE7F1-35FE-8B29-CD46-51C11D89C50B}"/>
              </a:ext>
            </a:extLst>
          </p:cNvPr>
          <p:cNvSpPr txBox="1"/>
          <p:nvPr/>
        </p:nvSpPr>
        <p:spPr>
          <a:xfrm>
            <a:off x="893242" y="1504252"/>
            <a:ext cx="53174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tx2"/>
                </a:solidFill>
                <a:effectLst/>
                <a:uLnTx/>
                <a:uFillTx/>
                <a:latin typeface="Yu Gothic" panose="020B0400000000000000" pitchFamily="34" charset="-128"/>
                <a:ea typeface="Yu Gothic" panose="020B0400000000000000" pitchFamily="34" charset="-128"/>
                <a:cs typeface="Segoe UI" panose="020B0502040204020203" pitchFamily="34" charset="0"/>
              </a:rPr>
              <a:t>続けて同行者の情報を登録する場合。　</a:t>
            </a:r>
            <a:r>
              <a:rPr kumimoji="1" lang="en-US" altLang="ja-JP" b="1" i="0" u="none" strike="noStrike" kern="1200" cap="none" spc="0" normalizeH="0" baseline="0" noProof="0" dirty="0">
                <a:ln>
                  <a:noFill/>
                </a:ln>
                <a:solidFill>
                  <a:schemeClr val="tx2"/>
                </a:solidFill>
                <a:effectLst/>
                <a:uLnTx/>
                <a:uFillTx/>
                <a:latin typeface="Yu Gothic" panose="020B0400000000000000" pitchFamily="34" charset="-128"/>
                <a:ea typeface="Yu Gothic" panose="020B0400000000000000" pitchFamily="34" charset="-128"/>
                <a:cs typeface="Segoe UI" panose="020B0502040204020203" pitchFamily="34" charset="0"/>
              </a:rPr>
              <a:t>pp.10-12</a:t>
            </a:r>
          </a:p>
        </p:txBody>
      </p:sp>
      <p:sp>
        <p:nvSpPr>
          <p:cNvPr id="105" name="正方形/長方形 104">
            <a:extLst>
              <a:ext uri="{FF2B5EF4-FFF2-40B4-BE49-F238E27FC236}">
                <a16:creationId xmlns:a16="http://schemas.microsoft.com/office/drawing/2014/main" id="{A309D058-F84D-C60C-6AFB-1B464127ADF7}"/>
              </a:ext>
            </a:extLst>
          </p:cNvPr>
          <p:cNvSpPr/>
          <p:nvPr/>
        </p:nvSpPr>
        <p:spPr>
          <a:xfrm>
            <a:off x="470838" y="1527103"/>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kumimoji="1" lang="en-US" altLang="ja-JP" sz="1200" dirty="0">
                <a:latin typeface="Segoe UI" panose="020B0502040204020203" pitchFamily="34" charset="0"/>
                <a:cs typeface="Segoe UI" panose="020B0502040204020203" pitchFamily="34" charset="0"/>
              </a:rPr>
              <a:t>02</a:t>
            </a:r>
            <a:endParaRPr kumimoji="1" lang="ja-JP" altLang="en-US" sz="1200">
              <a:latin typeface="Segoe UI" panose="020B0502040204020203" pitchFamily="34" charset="0"/>
              <a:cs typeface="Segoe UI" panose="020B0502040204020203" pitchFamily="34" charset="0"/>
            </a:endParaRPr>
          </a:p>
        </p:txBody>
      </p:sp>
      <p:sp>
        <p:nvSpPr>
          <p:cNvPr id="107" name="テキスト ボックス 106">
            <a:extLst>
              <a:ext uri="{FF2B5EF4-FFF2-40B4-BE49-F238E27FC236}">
                <a16:creationId xmlns:a16="http://schemas.microsoft.com/office/drawing/2014/main" id="{4AA0F577-FFAB-5B57-813B-8E33C4447850}"/>
              </a:ext>
            </a:extLst>
          </p:cNvPr>
          <p:cNvSpPr txBox="1"/>
          <p:nvPr/>
        </p:nvSpPr>
        <p:spPr>
          <a:xfrm>
            <a:off x="893242" y="2126418"/>
            <a:ext cx="48558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同行者に各自登録して貰う場合。　</a:t>
            </a:r>
            <a:r>
              <a:rPr lang="en-US" altLang="ja-JP"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pp.13-16</a:t>
            </a:r>
            <a:endParaRPr lang="ja-JP" altLang="en-US" b="1" dirty="0">
              <a:solidFill>
                <a:schemeClr val="tx2"/>
              </a:solidFill>
              <a:latin typeface="Yu Gothic" panose="020B0400000000000000" pitchFamily="34" charset="-128"/>
              <a:ea typeface="Yu Gothic" panose="020B0400000000000000" pitchFamily="34" charset="-128"/>
              <a:cs typeface="Segoe UI" panose="020B0502040204020203" pitchFamily="34" charset="0"/>
            </a:endParaRPr>
          </a:p>
        </p:txBody>
      </p:sp>
      <p:sp>
        <p:nvSpPr>
          <p:cNvPr id="108" name="正方形/長方形 107">
            <a:extLst>
              <a:ext uri="{FF2B5EF4-FFF2-40B4-BE49-F238E27FC236}">
                <a16:creationId xmlns:a16="http://schemas.microsoft.com/office/drawing/2014/main" id="{9B62D479-10C7-6F9B-EAC2-12AA93CCA0FC}"/>
              </a:ext>
            </a:extLst>
          </p:cNvPr>
          <p:cNvSpPr/>
          <p:nvPr/>
        </p:nvSpPr>
        <p:spPr>
          <a:xfrm>
            <a:off x="470838" y="2149269"/>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kumimoji="1" lang="en-US" altLang="ja-JP" sz="1200" dirty="0">
                <a:latin typeface="Segoe UI" panose="020B0502040204020203" pitchFamily="34" charset="0"/>
                <a:cs typeface="Segoe UI" panose="020B0502040204020203" pitchFamily="34" charset="0"/>
              </a:rPr>
              <a:t>03</a:t>
            </a:r>
            <a:endParaRPr kumimoji="1" lang="ja-JP" altLang="en-US" sz="1200">
              <a:latin typeface="Segoe UI" panose="020B0502040204020203" pitchFamily="34" charset="0"/>
              <a:cs typeface="Segoe UI" panose="020B0502040204020203" pitchFamily="34" charset="0"/>
            </a:endParaRPr>
          </a:p>
        </p:txBody>
      </p:sp>
      <p:sp>
        <p:nvSpPr>
          <p:cNvPr id="110" name="テキスト ボックス 109">
            <a:extLst>
              <a:ext uri="{FF2B5EF4-FFF2-40B4-BE49-F238E27FC236}">
                <a16:creationId xmlns:a16="http://schemas.microsoft.com/office/drawing/2014/main" id="{7A218CA8-69D9-0C7E-8CF5-51EB11E7F385}"/>
              </a:ext>
            </a:extLst>
          </p:cNvPr>
          <p:cNvSpPr txBox="1"/>
          <p:nvPr/>
        </p:nvSpPr>
        <p:spPr>
          <a:xfrm>
            <a:off x="893242" y="2748584"/>
            <a:ext cx="3998210" cy="369332"/>
          </a:xfrm>
          <a:prstGeom prst="rect">
            <a:avLst/>
          </a:prstGeom>
          <a:noFill/>
        </p:spPr>
        <p:txBody>
          <a:bodyPr wrap="none" rtlCol="0">
            <a:spAutoFit/>
          </a:bodyPr>
          <a:lstStyle/>
          <a:p>
            <a:pPr lvl="0">
              <a:defRPr/>
            </a:pPr>
            <a:r>
              <a:rPr lang="ja-JP" altLang="en-US"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チェックインについて。 　</a:t>
            </a:r>
            <a:r>
              <a:rPr lang="en-US" altLang="ja-JP"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pp.17-24</a:t>
            </a:r>
            <a:endParaRPr lang="ja-JP" altLang="en-US" b="1" dirty="0">
              <a:solidFill>
                <a:schemeClr val="tx2"/>
              </a:solidFill>
              <a:latin typeface="Yu Gothic" panose="020B0400000000000000" pitchFamily="34" charset="-128"/>
              <a:ea typeface="Yu Gothic" panose="020B0400000000000000" pitchFamily="34" charset="-128"/>
              <a:cs typeface="Segoe UI" panose="020B0502040204020203" pitchFamily="34" charset="0"/>
            </a:endParaRPr>
          </a:p>
        </p:txBody>
      </p:sp>
      <p:sp>
        <p:nvSpPr>
          <p:cNvPr id="111" name="正方形/長方形 110">
            <a:extLst>
              <a:ext uri="{FF2B5EF4-FFF2-40B4-BE49-F238E27FC236}">
                <a16:creationId xmlns:a16="http://schemas.microsoft.com/office/drawing/2014/main" id="{BC21DF08-32F2-3D6B-ACB6-F130187745F8}"/>
              </a:ext>
            </a:extLst>
          </p:cNvPr>
          <p:cNvSpPr/>
          <p:nvPr/>
        </p:nvSpPr>
        <p:spPr>
          <a:xfrm>
            <a:off x="470838" y="2771435"/>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lang="en-US" altLang="ja-JP" sz="1200" dirty="0">
                <a:latin typeface="Segoe UI" panose="020B0502040204020203" pitchFamily="34" charset="0"/>
                <a:cs typeface="Segoe UI" panose="020B0502040204020203" pitchFamily="34" charset="0"/>
              </a:rPr>
              <a:t>04</a:t>
            </a:r>
            <a:endParaRPr kumimoji="1" lang="ja-JP" altLang="en-US" sz="1200">
              <a:latin typeface="Segoe UI" panose="020B0502040204020203" pitchFamily="34" charset="0"/>
              <a:cs typeface="Segoe UI" panose="020B0502040204020203" pitchFamily="34" charset="0"/>
            </a:endParaRPr>
          </a:p>
        </p:txBody>
      </p:sp>
      <p:sp>
        <p:nvSpPr>
          <p:cNvPr id="113" name="テキスト ボックス 112">
            <a:extLst>
              <a:ext uri="{FF2B5EF4-FFF2-40B4-BE49-F238E27FC236}">
                <a16:creationId xmlns:a16="http://schemas.microsoft.com/office/drawing/2014/main" id="{6D813D2F-B925-F717-A439-F1ADB19C29F4}"/>
              </a:ext>
            </a:extLst>
          </p:cNvPr>
          <p:cNvSpPr txBox="1"/>
          <p:nvPr/>
        </p:nvSpPr>
        <p:spPr>
          <a:xfrm>
            <a:off x="893242" y="3370750"/>
            <a:ext cx="4099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チェックアウトについて。　</a:t>
            </a:r>
            <a:r>
              <a:rPr lang="en-US" altLang="ja-JP"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pp25-27</a:t>
            </a:r>
            <a:endParaRPr lang="ja-JP" altLang="en-US" b="1" dirty="0">
              <a:solidFill>
                <a:schemeClr val="tx2"/>
              </a:solidFill>
              <a:latin typeface="Yu Gothic" panose="020B0400000000000000" pitchFamily="34" charset="-128"/>
              <a:ea typeface="Yu Gothic" panose="020B0400000000000000" pitchFamily="34" charset="-128"/>
              <a:cs typeface="Segoe UI" panose="020B0502040204020203" pitchFamily="34" charset="0"/>
            </a:endParaRPr>
          </a:p>
        </p:txBody>
      </p:sp>
      <p:sp>
        <p:nvSpPr>
          <p:cNvPr id="114" name="正方形/長方形 113">
            <a:extLst>
              <a:ext uri="{FF2B5EF4-FFF2-40B4-BE49-F238E27FC236}">
                <a16:creationId xmlns:a16="http://schemas.microsoft.com/office/drawing/2014/main" id="{BD6DE94B-C738-A9CB-02F7-960AEB33E151}"/>
              </a:ext>
            </a:extLst>
          </p:cNvPr>
          <p:cNvSpPr/>
          <p:nvPr/>
        </p:nvSpPr>
        <p:spPr>
          <a:xfrm>
            <a:off x="470838" y="3393601"/>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kumimoji="1" lang="en-US" altLang="ja-JP" sz="1200" dirty="0">
                <a:latin typeface="Segoe UI" panose="020B0502040204020203" pitchFamily="34" charset="0"/>
                <a:cs typeface="Segoe UI" panose="020B0502040204020203" pitchFamily="34" charset="0"/>
              </a:rPr>
              <a:t>05</a:t>
            </a:r>
            <a:endParaRPr kumimoji="1" lang="ja-JP" altLang="en-US" sz="1200">
              <a:latin typeface="Segoe UI" panose="020B0502040204020203" pitchFamily="34" charset="0"/>
              <a:cs typeface="Segoe UI" panose="020B0502040204020203" pitchFamily="34" charset="0"/>
            </a:endParaRPr>
          </a:p>
        </p:txBody>
      </p:sp>
      <p:sp>
        <p:nvSpPr>
          <p:cNvPr id="116" name="テキスト ボックス 115">
            <a:extLst>
              <a:ext uri="{FF2B5EF4-FFF2-40B4-BE49-F238E27FC236}">
                <a16:creationId xmlns:a16="http://schemas.microsoft.com/office/drawing/2014/main" id="{15CCC3DE-2219-3951-126F-EEAE4E9BEAED}"/>
              </a:ext>
            </a:extLst>
          </p:cNvPr>
          <p:cNvSpPr txBox="1"/>
          <p:nvPr/>
        </p:nvSpPr>
        <p:spPr>
          <a:xfrm>
            <a:off x="893242" y="3992916"/>
            <a:ext cx="53174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事前登録状況の確認・修正について。　</a:t>
            </a:r>
            <a:r>
              <a:rPr lang="en-US" altLang="ja-JP" b="1" dirty="0">
                <a:solidFill>
                  <a:schemeClr val="tx2"/>
                </a:solidFill>
                <a:latin typeface="Yu Gothic" panose="020B0400000000000000" pitchFamily="34" charset="-128"/>
                <a:ea typeface="Yu Gothic" panose="020B0400000000000000" pitchFamily="34" charset="-128"/>
                <a:cs typeface="Segoe UI" panose="020B0502040204020203" pitchFamily="34" charset="0"/>
              </a:rPr>
              <a:t>pp.29-32</a:t>
            </a:r>
            <a:endParaRPr lang="ja-JP" altLang="en-US" b="1" dirty="0">
              <a:solidFill>
                <a:schemeClr val="tx2"/>
              </a:solidFill>
              <a:latin typeface="Yu Gothic" panose="020B0400000000000000" pitchFamily="34" charset="-128"/>
              <a:ea typeface="Yu Gothic" panose="020B0400000000000000" pitchFamily="34" charset="-128"/>
              <a:cs typeface="Segoe UI" panose="020B0502040204020203" pitchFamily="34" charset="0"/>
            </a:endParaRPr>
          </a:p>
        </p:txBody>
      </p:sp>
      <p:sp>
        <p:nvSpPr>
          <p:cNvPr id="117" name="正方形/長方形 116">
            <a:extLst>
              <a:ext uri="{FF2B5EF4-FFF2-40B4-BE49-F238E27FC236}">
                <a16:creationId xmlns:a16="http://schemas.microsoft.com/office/drawing/2014/main" id="{6C734810-5569-4F90-8B2A-2D3B4D671C14}"/>
              </a:ext>
            </a:extLst>
          </p:cNvPr>
          <p:cNvSpPr/>
          <p:nvPr/>
        </p:nvSpPr>
        <p:spPr>
          <a:xfrm>
            <a:off x="470838" y="4015767"/>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lang="en-US" altLang="ja-JP" sz="1200" dirty="0">
                <a:latin typeface="Segoe UI" panose="020B0502040204020203" pitchFamily="34" charset="0"/>
                <a:cs typeface="Segoe UI" panose="020B0502040204020203" pitchFamily="34" charset="0"/>
              </a:rPr>
              <a:t>06</a:t>
            </a:r>
            <a:endParaRPr kumimoji="1" lang="ja-JP" altLang="en-US" sz="1200">
              <a:latin typeface="Segoe UI" panose="020B0502040204020203" pitchFamily="34" charset="0"/>
              <a:cs typeface="Segoe UI" panose="020B0502040204020203" pitchFamily="34" charset="0"/>
            </a:endParaRPr>
          </a:p>
        </p:txBody>
      </p:sp>
      <p:sp>
        <p:nvSpPr>
          <p:cNvPr id="119" name="テキスト ボックス 118">
            <a:extLst>
              <a:ext uri="{FF2B5EF4-FFF2-40B4-BE49-F238E27FC236}">
                <a16:creationId xmlns:a16="http://schemas.microsoft.com/office/drawing/2014/main" id="{E1CB7F69-5BAE-55DF-A63D-CE529F46C059}"/>
              </a:ext>
            </a:extLst>
          </p:cNvPr>
          <p:cNvSpPr txBox="1"/>
          <p:nvPr/>
        </p:nvSpPr>
        <p:spPr>
          <a:xfrm>
            <a:off x="893242" y="4615082"/>
            <a:ext cx="7697941" cy="369332"/>
          </a:xfrm>
          <a:prstGeom prst="rect">
            <a:avLst/>
          </a:prstGeom>
          <a:noFill/>
        </p:spPr>
        <p:txBody>
          <a:bodyPr wrap="none" rtlCol="0">
            <a:spAutoFit/>
          </a:bodyPr>
          <a:lstStyle/>
          <a:p>
            <a:r>
              <a:rPr kumimoji="1" lang="ja-JP" altLang="en-US"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パスワード・メールアドレスの変更、退会方法について。 </a:t>
            </a:r>
            <a:r>
              <a:rPr lang="en-US" altLang="ja-JP"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p</a:t>
            </a:r>
            <a:r>
              <a:rPr kumimoji="1" lang="en-US" altLang="ja-JP"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p.33-35</a:t>
            </a:r>
            <a:endParaRPr kumimoji="1" lang="ja-JP" altLang="en-US"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endParaRPr>
          </a:p>
        </p:txBody>
      </p:sp>
      <p:sp>
        <p:nvSpPr>
          <p:cNvPr id="120" name="正方形/長方形 119">
            <a:extLst>
              <a:ext uri="{FF2B5EF4-FFF2-40B4-BE49-F238E27FC236}">
                <a16:creationId xmlns:a16="http://schemas.microsoft.com/office/drawing/2014/main" id="{334CE3B5-9E18-099E-6C6D-E9BF36C08A6C}"/>
              </a:ext>
            </a:extLst>
          </p:cNvPr>
          <p:cNvSpPr/>
          <p:nvPr/>
        </p:nvSpPr>
        <p:spPr>
          <a:xfrm>
            <a:off x="470838" y="4637933"/>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kumimoji="1" lang="en-US" altLang="ja-JP" sz="1200" dirty="0">
                <a:latin typeface="Segoe UI" panose="020B0502040204020203" pitchFamily="34" charset="0"/>
                <a:cs typeface="Segoe UI" panose="020B0502040204020203" pitchFamily="34" charset="0"/>
              </a:rPr>
              <a:t>07</a:t>
            </a:r>
            <a:endParaRPr kumimoji="1" lang="ja-JP" altLang="en-US" sz="1200">
              <a:latin typeface="Segoe UI" panose="020B0502040204020203" pitchFamily="34" charset="0"/>
              <a:cs typeface="Segoe UI" panose="020B0502040204020203" pitchFamily="34" charset="0"/>
            </a:endParaRPr>
          </a:p>
        </p:txBody>
      </p:sp>
      <p:sp>
        <p:nvSpPr>
          <p:cNvPr id="122" name="テキスト ボックス 121">
            <a:extLst>
              <a:ext uri="{FF2B5EF4-FFF2-40B4-BE49-F238E27FC236}">
                <a16:creationId xmlns:a16="http://schemas.microsoft.com/office/drawing/2014/main" id="{DE3276B1-7DEB-F147-1FB8-B9903850184F}"/>
              </a:ext>
            </a:extLst>
          </p:cNvPr>
          <p:cNvSpPr txBox="1"/>
          <p:nvPr/>
        </p:nvSpPr>
        <p:spPr>
          <a:xfrm>
            <a:off x="893242" y="5237251"/>
            <a:ext cx="73949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tx2"/>
                </a:solidFill>
                <a:effectLst/>
                <a:uLnTx/>
                <a:uFillTx/>
                <a:latin typeface="Yu Gothic" panose="020B0400000000000000" pitchFamily="34" charset="-128"/>
                <a:ea typeface="Yu Gothic" panose="020B0400000000000000" pitchFamily="34" charset="-128"/>
                <a:cs typeface="Segoe UI" panose="020B0502040204020203" pitchFamily="34" charset="0"/>
              </a:rPr>
              <a:t>アカウントに登録したチェックイン情報の修正について。　</a:t>
            </a:r>
            <a:r>
              <a:rPr kumimoji="1" lang="en-US" altLang="ja-JP" b="1" i="0" u="none" strike="noStrike" kern="1200" cap="none" spc="0" normalizeH="0" baseline="0" noProof="0" dirty="0">
                <a:ln>
                  <a:noFill/>
                </a:ln>
                <a:solidFill>
                  <a:schemeClr val="tx2"/>
                </a:solidFill>
                <a:effectLst/>
                <a:uLnTx/>
                <a:uFillTx/>
                <a:latin typeface="Yu Gothic" panose="020B0400000000000000" pitchFamily="34" charset="-128"/>
                <a:ea typeface="Yu Gothic" panose="020B0400000000000000" pitchFamily="34" charset="-128"/>
                <a:cs typeface="Segoe UI" panose="020B0502040204020203" pitchFamily="34" charset="0"/>
              </a:rPr>
              <a:t>pp.36-38</a:t>
            </a:r>
            <a:endParaRPr kumimoji="1" lang="ja-JP" altLang="en-US" b="1" i="0" u="none" strike="noStrike" kern="1200" cap="none" spc="0" normalizeH="0" baseline="0" noProof="0" dirty="0">
              <a:ln>
                <a:noFill/>
              </a:ln>
              <a:solidFill>
                <a:schemeClr val="tx2"/>
              </a:solidFill>
              <a:effectLst/>
              <a:uLnTx/>
              <a:uFillTx/>
              <a:latin typeface="Yu Gothic" panose="020B0400000000000000" pitchFamily="34" charset="-128"/>
              <a:ea typeface="Yu Gothic" panose="020B0400000000000000" pitchFamily="34" charset="-128"/>
              <a:cs typeface="Segoe UI" panose="020B0502040204020203" pitchFamily="34" charset="0"/>
            </a:endParaRPr>
          </a:p>
        </p:txBody>
      </p:sp>
      <p:sp>
        <p:nvSpPr>
          <p:cNvPr id="123" name="正方形/長方形 122">
            <a:extLst>
              <a:ext uri="{FF2B5EF4-FFF2-40B4-BE49-F238E27FC236}">
                <a16:creationId xmlns:a16="http://schemas.microsoft.com/office/drawing/2014/main" id="{6D780148-6CF3-C92C-B492-907E9F5D590B}"/>
              </a:ext>
            </a:extLst>
          </p:cNvPr>
          <p:cNvSpPr/>
          <p:nvPr/>
        </p:nvSpPr>
        <p:spPr>
          <a:xfrm>
            <a:off x="470838" y="5260102"/>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kumimoji="1" lang="en-US" altLang="ja-JP" sz="1200" dirty="0">
                <a:latin typeface="Segoe UI" panose="020B0502040204020203" pitchFamily="34" charset="0"/>
                <a:cs typeface="Segoe UI" panose="020B0502040204020203" pitchFamily="34" charset="0"/>
              </a:rPr>
              <a:t>08</a:t>
            </a:r>
            <a:endParaRPr kumimoji="1" lang="ja-JP" altLang="en-US" sz="1200">
              <a:latin typeface="Segoe UI" panose="020B0502040204020203" pitchFamily="34" charset="0"/>
              <a:cs typeface="Segoe UI" panose="020B0502040204020203" pitchFamily="34" charset="0"/>
            </a:endParaRPr>
          </a:p>
        </p:txBody>
      </p:sp>
      <p:sp>
        <p:nvSpPr>
          <p:cNvPr id="125" name="テキスト ボックス 124">
            <a:extLst>
              <a:ext uri="{FF2B5EF4-FFF2-40B4-BE49-F238E27FC236}">
                <a16:creationId xmlns:a16="http://schemas.microsoft.com/office/drawing/2014/main" id="{78B07BBE-B6AC-6359-9EB2-A6E581B157FC}"/>
              </a:ext>
            </a:extLst>
          </p:cNvPr>
          <p:cNvSpPr txBox="1"/>
          <p:nvPr/>
        </p:nvSpPr>
        <p:spPr>
          <a:xfrm>
            <a:off x="893242" y="5929863"/>
            <a:ext cx="8273419" cy="369332"/>
          </a:xfrm>
          <a:prstGeom prst="rect">
            <a:avLst/>
          </a:prstGeom>
          <a:noFill/>
        </p:spPr>
        <p:txBody>
          <a:bodyPr wrap="none" rtlCol="0">
            <a:spAutoFit/>
          </a:bodyPr>
          <a:lstStyle/>
          <a:p>
            <a:r>
              <a:rPr kumimoji="1" lang="ja-JP" altLang="en-US"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予約情報のみを発行し、後から事前登録を行う方法について。　</a:t>
            </a:r>
            <a:r>
              <a:rPr lang="en-US" altLang="ja-JP"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p</a:t>
            </a:r>
            <a:r>
              <a:rPr kumimoji="1" lang="en-US" altLang="ja-JP"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p39-41</a:t>
            </a:r>
            <a:endParaRPr kumimoji="1" lang="ja-JP" altLang="en-US"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endParaRPr>
          </a:p>
        </p:txBody>
      </p:sp>
      <p:sp>
        <p:nvSpPr>
          <p:cNvPr id="126" name="正方形/長方形 125">
            <a:extLst>
              <a:ext uri="{FF2B5EF4-FFF2-40B4-BE49-F238E27FC236}">
                <a16:creationId xmlns:a16="http://schemas.microsoft.com/office/drawing/2014/main" id="{72DB9122-FBE8-BE97-F862-F820E27F74B9}"/>
              </a:ext>
            </a:extLst>
          </p:cNvPr>
          <p:cNvSpPr/>
          <p:nvPr/>
        </p:nvSpPr>
        <p:spPr>
          <a:xfrm>
            <a:off x="470838" y="5952714"/>
            <a:ext cx="286730" cy="286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90000" rtlCol="0" anchor="ctr"/>
          <a:lstStyle/>
          <a:p>
            <a:pPr algn="ctr"/>
            <a:r>
              <a:rPr kumimoji="1" lang="en-US" altLang="ja-JP" sz="1200" dirty="0">
                <a:latin typeface="Segoe UI" panose="020B0502040204020203" pitchFamily="34" charset="0"/>
                <a:cs typeface="Segoe UI" panose="020B0502040204020203" pitchFamily="34" charset="0"/>
              </a:rPr>
              <a:t>09</a:t>
            </a:r>
            <a:endParaRPr kumimoji="1" lang="ja-JP" altLang="en-US" sz="1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190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7E5A6-9E85-7D19-6F76-9A01FC6FCF47}"/>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B9FAC1F3-86AD-2889-80AB-A54E033864E2}"/>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8FD6BE38-1C9E-2366-0B35-AECF216940C6}"/>
              </a:ext>
            </a:extLst>
          </p:cNvPr>
          <p:cNvSpPr txBox="1"/>
          <p:nvPr/>
        </p:nvSpPr>
        <p:spPr>
          <a:xfrm>
            <a:off x="136486" y="75079"/>
            <a:ext cx="32367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チェックインの手順について①</a:t>
            </a:r>
          </a:p>
        </p:txBody>
      </p:sp>
      <p:sp>
        <p:nvSpPr>
          <p:cNvPr id="3" name="グラフィックス 408">
            <a:extLst>
              <a:ext uri="{FF2B5EF4-FFF2-40B4-BE49-F238E27FC236}">
                <a16:creationId xmlns:a16="http://schemas.microsoft.com/office/drawing/2014/main" id="{5D8EB729-A552-2703-F82E-787024F44DE7}"/>
              </a:ext>
            </a:extLst>
          </p:cNvPr>
          <p:cNvSpPr/>
          <p:nvPr/>
        </p:nvSpPr>
        <p:spPr>
          <a:xfrm>
            <a:off x="6415835" y="3385496"/>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5" name="テキスト ボックス 4">
            <a:extLst>
              <a:ext uri="{FF2B5EF4-FFF2-40B4-BE49-F238E27FC236}">
                <a16:creationId xmlns:a16="http://schemas.microsoft.com/office/drawing/2014/main" id="{34A529DD-7057-D2BA-7C21-72ED8ECAB468}"/>
              </a:ext>
            </a:extLst>
          </p:cNvPr>
          <p:cNvSpPr txBox="1"/>
          <p:nvPr/>
        </p:nvSpPr>
        <p:spPr>
          <a:xfrm>
            <a:off x="390201" y="1031895"/>
            <a:ext cx="5724644"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宿泊施設に入室後、チェックイン端末を操作します。</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画面が薄暗くなっておりますので、タッチをし操作を開始します。</a:t>
            </a:r>
            <a:endParaRPr lang="en-US" altLang="ja-JP" sz="1400" b="1"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10;&#10;AI 生成コンテンツは誤りを含む可能性があります。">
            <a:extLst>
              <a:ext uri="{FF2B5EF4-FFF2-40B4-BE49-F238E27FC236}">
                <a16:creationId xmlns:a16="http://schemas.microsoft.com/office/drawing/2014/main" id="{57A16322-3BF0-BE54-CE33-2F0DD871B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134" y="1848276"/>
            <a:ext cx="4756055" cy="3337722"/>
          </a:xfrm>
          <a:prstGeom prst="rect">
            <a:avLst/>
          </a:prstGeom>
          <a:ln>
            <a:solidFill>
              <a:schemeClr val="bg2">
                <a:lumMod val="90000"/>
              </a:schemeClr>
            </a:solidFill>
          </a:ln>
        </p:spPr>
      </p:pic>
      <p:sp>
        <p:nvSpPr>
          <p:cNvPr id="15" name="テキスト ボックス 14">
            <a:extLst>
              <a:ext uri="{FF2B5EF4-FFF2-40B4-BE49-F238E27FC236}">
                <a16:creationId xmlns:a16="http://schemas.microsoft.com/office/drawing/2014/main" id="{C83E61E0-CE94-9369-8221-818122229965}"/>
              </a:ext>
            </a:extLst>
          </p:cNvPr>
          <p:cNvSpPr txBox="1"/>
          <p:nvPr/>
        </p:nvSpPr>
        <p:spPr>
          <a:xfrm>
            <a:off x="7335842" y="1038260"/>
            <a:ext cx="4286751"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言語を選択し、言語チェックインを開始します。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BADBD3FE-EBE2-4649-0203-DE88B670C063}"/>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.18</a:t>
            </a:r>
          </a:p>
        </p:txBody>
      </p:sp>
      <p:grpSp>
        <p:nvGrpSpPr>
          <p:cNvPr id="8" name="グループ化 7">
            <a:extLst>
              <a:ext uri="{FF2B5EF4-FFF2-40B4-BE49-F238E27FC236}">
                <a16:creationId xmlns:a16="http://schemas.microsoft.com/office/drawing/2014/main" id="{04B832F0-7220-FC66-CAF9-922488EED4E9}"/>
              </a:ext>
            </a:extLst>
          </p:cNvPr>
          <p:cNvGrpSpPr/>
          <p:nvPr/>
        </p:nvGrpSpPr>
        <p:grpSpPr>
          <a:xfrm>
            <a:off x="334754" y="1642488"/>
            <a:ext cx="5666601" cy="3749300"/>
            <a:chOff x="238088" y="1740237"/>
            <a:chExt cx="5666601" cy="3749300"/>
          </a:xfrm>
        </p:grpSpPr>
        <p:pic>
          <p:nvPicPr>
            <p:cNvPr id="11" name="図 10" descr="モニター画面に映る文字&#10;&#10;中程度の精度で自動的に生成された説明">
              <a:extLst>
                <a:ext uri="{FF2B5EF4-FFF2-40B4-BE49-F238E27FC236}">
                  <a16:creationId xmlns:a16="http://schemas.microsoft.com/office/drawing/2014/main" id="{966F153D-66AA-EBCD-941B-3CC164F67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96739" y="781586"/>
              <a:ext cx="3749300" cy="5666601"/>
            </a:xfrm>
            <a:prstGeom prst="rect">
              <a:avLst/>
            </a:prstGeom>
            <a:effectLst>
              <a:outerShdw blurRad="50800" dist="38100" dir="5400000" sx="101000" sy="101000" algn="t" rotWithShape="0">
                <a:prstClr val="black">
                  <a:alpha val="40000"/>
                </a:prstClr>
              </a:outerShdw>
            </a:effectLst>
          </p:spPr>
        </p:pic>
        <p:pic>
          <p:nvPicPr>
            <p:cNvPr id="7" name="図 6" descr="グラフィカル ユーザー インターフェイス, テキスト&#10;&#10;AI 生成コンテンツは誤りを含む可能性があります。">
              <a:extLst>
                <a:ext uri="{FF2B5EF4-FFF2-40B4-BE49-F238E27FC236}">
                  <a16:creationId xmlns:a16="http://schemas.microsoft.com/office/drawing/2014/main" id="{AEB36A31-8F07-3B79-0348-E26BA0A16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213" y="2005533"/>
              <a:ext cx="4581727" cy="3199364"/>
            </a:xfrm>
            <a:prstGeom prst="rect">
              <a:avLst/>
            </a:prstGeom>
          </p:spPr>
        </p:pic>
      </p:grpSp>
      <p:sp>
        <p:nvSpPr>
          <p:cNvPr id="9" name="テキスト ボックス 8">
            <a:extLst>
              <a:ext uri="{FF2B5EF4-FFF2-40B4-BE49-F238E27FC236}">
                <a16:creationId xmlns:a16="http://schemas.microsoft.com/office/drawing/2014/main" id="{56D02BBD-84BF-7AFE-86DA-09C23707F2FF}"/>
              </a:ext>
            </a:extLst>
          </p:cNvPr>
          <p:cNvSpPr txBox="1"/>
          <p:nvPr/>
        </p:nvSpPr>
        <p:spPr>
          <a:xfrm>
            <a:off x="6642543" y="5380672"/>
            <a:ext cx="5673348" cy="1169551"/>
          </a:xfrm>
          <a:prstGeom prst="rect">
            <a:avLst/>
          </a:prstGeom>
          <a:noFill/>
        </p:spPr>
        <p:txBody>
          <a:bodyPr wrap="none" rtlCol="0">
            <a:spAutoFit/>
          </a:bodyPr>
          <a:lstStyle/>
          <a:p>
            <a:r>
              <a:rPr lang="en-US" altLang="ja-JP" sz="1400" b="1" dirty="0">
                <a:solidFill>
                  <a:srgbClr val="FF0000"/>
                </a:solidFill>
                <a:latin typeface="游ゴシック" panose="020B0400000000000000" pitchFamily="50" charset="-128"/>
                <a:ea typeface="游ゴシック" panose="020B0400000000000000" pitchFamily="50" charset="-128"/>
              </a:rPr>
              <a:t>※</a:t>
            </a:r>
            <a:r>
              <a:rPr lang="ja-JP" altLang="en-US" sz="1400" b="1" dirty="0">
                <a:solidFill>
                  <a:srgbClr val="FF0000"/>
                </a:solidFill>
                <a:latin typeface="游ゴシック" panose="020B0400000000000000" pitchFamily="50" charset="-128"/>
                <a:ea typeface="游ゴシック" panose="020B0400000000000000" pitchFamily="50" charset="-128"/>
              </a:rPr>
              <a:t>「</a:t>
            </a:r>
            <a:r>
              <a:rPr lang="en-US" altLang="ja-JP" sz="1400" b="1" dirty="0">
                <a:solidFill>
                  <a:srgbClr val="FF0000"/>
                </a:solidFill>
                <a:latin typeface="游ゴシック" panose="020B0400000000000000" pitchFamily="50" charset="-128"/>
                <a:ea typeface="游ゴシック" panose="020B0400000000000000" pitchFamily="50" charset="-128"/>
              </a:rPr>
              <a:t>Check Out</a:t>
            </a:r>
            <a:r>
              <a:rPr lang="ja-JP" altLang="en-US" sz="1400" b="1" dirty="0">
                <a:solidFill>
                  <a:srgbClr val="FF0000"/>
                </a:solidFill>
                <a:latin typeface="游ゴシック" panose="020B0400000000000000" pitchFamily="50" charset="-128"/>
                <a:ea typeface="游ゴシック" panose="020B0400000000000000" pitchFamily="50" charset="-128"/>
              </a:rPr>
              <a:t>」ボタンが画面に表記されている場合でも</a:t>
            </a:r>
            <a:endParaRPr lang="en-US" altLang="ja-JP" sz="1400" b="1" dirty="0">
              <a:solidFill>
                <a:srgbClr val="FF0000"/>
              </a:solidFill>
              <a:latin typeface="游ゴシック" panose="020B0400000000000000" pitchFamily="50" charset="-128"/>
              <a:ea typeface="游ゴシック" panose="020B0400000000000000" pitchFamily="50" charset="-128"/>
            </a:endParaRPr>
          </a:p>
          <a:p>
            <a:r>
              <a:rPr lang="ja-JP" altLang="en-US" sz="1400" b="1" dirty="0">
                <a:solidFill>
                  <a:srgbClr val="FF0000"/>
                </a:solidFill>
                <a:latin typeface="游ゴシック" panose="020B0400000000000000" pitchFamily="50" charset="-128"/>
                <a:ea typeface="游ゴシック" panose="020B0400000000000000" pitchFamily="50" charset="-128"/>
              </a:rPr>
              <a:t>　  言語選択を行うことで、続けてチェックインする事が可能です。</a:t>
            </a:r>
            <a:endParaRPr lang="en-US" altLang="ja-JP" sz="1400" b="1" dirty="0">
              <a:solidFill>
                <a:srgbClr val="FF0000"/>
              </a:solidFill>
              <a:latin typeface="游ゴシック" panose="020B0400000000000000" pitchFamily="50" charset="-128"/>
              <a:ea typeface="游ゴシック" panose="020B0400000000000000" pitchFamily="50" charset="-128"/>
            </a:endParaRPr>
          </a:p>
          <a:p>
            <a:endParaRPr lang="en-US" altLang="ja-JP" sz="1400" b="1" dirty="0">
              <a:solidFill>
                <a:srgbClr val="FF0000"/>
              </a:solidFill>
              <a:latin typeface="游ゴシック" panose="020B0400000000000000" pitchFamily="50" charset="-128"/>
              <a:ea typeface="游ゴシック" panose="020B0400000000000000" pitchFamily="50" charset="-128"/>
            </a:endParaRPr>
          </a:p>
          <a:p>
            <a:r>
              <a:rPr lang="en-US" altLang="ja-JP" sz="1400" b="1" dirty="0">
                <a:solidFill>
                  <a:srgbClr val="FF0000"/>
                </a:solidFill>
                <a:latin typeface="游ゴシック" panose="020B0400000000000000" pitchFamily="50" charset="-128"/>
                <a:ea typeface="游ゴシック" panose="020B0400000000000000" pitchFamily="50" charset="-128"/>
              </a:rPr>
              <a:t>     </a:t>
            </a:r>
            <a:r>
              <a:rPr lang="ja-JP" altLang="en-US" sz="1400" b="1" dirty="0">
                <a:solidFill>
                  <a:srgbClr val="FF0000"/>
                </a:solidFill>
                <a:latin typeface="游ゴシック" panose="020B0400000000000000" pitchFamily="50" charset="-128"/>
                <a:ea typeface="游ゴシック" panose="020B0400000000000000" pitchFamily="50" charset="-128"/>
              </a:rPr>
              <a:t>そのため、同じグループで別々のタイミングで入室されても</a:t>
            </a:r>
            <a:endParaRPr lang="en-US" altLang="ja-JP" sz="1400" b="1" dirty="0">
              <a:solidFill>
                <a:srgbClr val="FF0000"/>
              </a:solidFill>
              <a:latin typeface="游ゴシック" panose="020B0400000000000000" pitchFamily="50" charset="-128"/>
              <a:ea typeface="游ゴシック" panose="020B0400000000000000" pitchFamily="50" charset="-128"/>
            </a:endParaRPr>
          </a:p>
          <a:p>
            <a:r>
              <a:rPr lang="ja-JP" altLang="en-US" sz="1400" b="1" dirty="0">
                <a:solidFill>
                  <a:srgbClr val="FF0000"/>
                </a:solidFill>
                <a:latin typeface="游ゴシック" panose="020B0400000000000000" pitchFamily="50" charset="-128"/>
                <a:ea typeface="游ゴシック" panose="020B0400000000000000" pitchFamily="50" charset="-128"/>
              </a:rPr>
              <a:t>　 チェックインを行うことが可能です。</a:t>
            </a:r>
            <a:endParaRPr lang="en-US" altLang="ja-JP" sz="1400" b="1"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984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4279B-A617-AC47-6DF4-AC1FA267EF0E}"/>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6F1D93CB-6235-F177-6940-2E842868FE2A}"/>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2C368915-199A-8967-5A51-E04F8F35B38B}"/>
              </a:ext>
            </a:extLst>
          </p:cNvPr>
          <p:cNvSpPr txBox="1"/>
          <p:nvPr/>
        </p:nvSpPr>
        <p:spPr>
          <a:xfrm>
            <a:off x="136486" y="75079"/>
            <a:ext cx="32367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チェックインの手順について②</a:t>
            </a:r>
          </a:p>
        </p:txBody>
      </p:sp>
      <p:sp>
        <p:nvSpPr>
          <p:cNvPr id="3" name="グラフィックス 408">
            <a:extLst>
              <a:ext uri="{FF2B5EF4-FFF2-40B4-BE49-F238E27FC236}">
                <a16:creationId xmlns:a16="http://schemas.microsoft.com/office/drawing/2014/main" id="{0F46CEF3-8378-5733-7464-4B621CF6EF46}"/>
              </a:ext>
            </a:extLst>
          </p:cNvPr>
          <p:cNvSpPr/>
          <p:nvPr/>
        </p:nvSpPr>
        <p:spPr>
          <a:xfrm>
            <a:off x="5353320" y="3619095"/>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5" name="テキスト ボックス 4">
            <a:extLst>
              <a:ext uri="{FF2B5EF4-FFF2-40B4-BE49-F238E27FC236}">
                <a16:creationId xmlns:a16="http://schemas.microsoft.com/office/drawing/2014/main" id="{90978010-1E9E-D1E9-2F1D-7E2DCB406B5F}"/>
              </a:ext>
            </a:extLst>
          </p:cNvPr>
          <p:cNvSpPr txBox="1"/>
          <p:nvPr/>
        </p:nvSpPr>
        <p:spPr>
          <a:xfrm>
            <a:off x="367806" y="934074"/>
            <a:ext cx="5184433"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法律に関する説明がありますので、一読し次へを押します。</a:t>
            </a:r>
            <a:endParaRPr lang="en-US" altLang="ja-JP" sz="1400" b="1" dirty="0">
              <a:latin typeface="游ゴシック" panose="020B0400000000000000" pitchFamily="50" charset="-128"/>
              <a:ea typeface="游ゴシック" panose="020B0400000000000000" pitchFamily="50" charset="-128"/>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2C78712B-4CC7-D1A9-1423-A4B20093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06" y="1707932"/>
            <a:ext cx="3696430" cy="2772322"/>
          </a:xfrm>
          <a:prstGeom prst="rect">
            <a:avLst/>
          </a:prstGeom>
          <a:ln>
            <a:solidFill>
              <a:srgbClr val="CFCFCF"/>
            </a:solidFill>
          </a:ln>
        </p:spPr>
      </p:pic>
      <p:pic>
        <p:nvPicPr>
          <p:cNvPr id="8" name="図 7" descr="グラフィカル ユーザー インターフェイス, アプリケーション&#10;&#10;AI 生成コンテンツは誤りを含む可能性があります。">
            <a:extLst>
              <a:ext uri="{FF2B5EF4-FFF2-40B4-BE49-F238E27FC236}">
                <a16:creationId xmlns:a16="http://schemas.microsoft.com/office/drawing/2014/main" id="{B1278434-CFB6-1753-A314-734D913D6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92" y="3618374"/>
            <a:ext cx="3705844" cy="2779384"/>
          </a:xfrm>
          <a:prstGeom prst="rect">
            <a:avLst/>
          </a:prstGeom>
          <a:ln>
            <a:solidFill>
              <a:srgbClr val="CFCFCF"/>
            </a:solidFill>
          </a:ln>
        </p:spPr>
      </p:pic>
      <p:pic>
        <p:nvPicPr>
          <p:cNvPr id="10" name="図 9" descr="グラフィカル ユーザー インターフェイス, アプリケーション&#10;&#10;AI 生成コンテンツは誤りを含む可能性があります。">
            <a:extLst>
              <a:ext uri="{FF2B5EF4-FFF2-40B4-BE49-F238E27FC236}">
                <a16:creationId xmlns:a16="http://schemas.microsoft.com/office/drawing/2014/main" id="{72B639AC-FAF1-3E4D-8D7C-C010F152F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996" y="1805196"/>
            <a:ext cx="4835141" cy="3626356"/>
          </a:xfrm>
          <a:prstGeom prst="rect">
            <a:avLst/>
          </a:prstGeom>
          <a:ln>
            <a:solidFill>
              <a:srgbClr val="CFCFCF"/>
            </a:solidFill>
          </a:ln>
        </p:spPr>
      </p:pic>
      <p:sp>
        <p:nvSpPr>
          <p:cNvPr id="13" name="テキスト ボックス 12">
            <a:extLst>
              <a:ext uri="{FF2B5EF4-FFF2-40B4-BE49-F238E27FC236}">
                <a16:creationId xmlns:a16="http://schemas.microsoft.com/office/drawing/2014/main" id="{585CC61A-07CC-7FA5-9D7E-A3F55289A087}"/>
              </a:ext>
            </a:extLst>
          </p:cNvPr>
          <p:cNvSpPr txBox="1"/>
          <p:nvPr/>
        </p:nvSpPr>
        <p:spPr>
          <a:xfrm>
            <a:off x="6654404" y="934074"/>
            <a:ext cx="3748142"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宿泊する人数を選択し、次へを押します。</a:t>
            </a:r>
            <a:endParaRPr lang="en-US" altLang="ja-JP" sz="1400" b="1" dirty="0">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B9F50E63-B595-CA1E-508E-EC69DB8210DA}"/>
              </a:ext>
            </a:extLst>
          </p:cNvPr>
          <p:cNvSpPr/>
          <p:nvPr/>
        </p:nvSpPr>
        <p:spPr>
          <a:xfrm>
            <a:off x="3200400" y="5960243"/>
            <a:ext cx="1259036" cy="362518"/>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A8A43F6-5F74-8E99-4A4F-1433387E3015}"/>
              </a:ext>
            </a:extLst>
          </p:cNvPr>
          <p:cNvSpPr/>
          <p:nvPr/>
        </p:nvSpPr>
        <p:spPr>
          <a:xfrm>
            <a:off x="9384833" y="4764840"/>
            <a:ext cx="1631304" cy="568222"/>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2919C45-8CEC-714E-B925-10F78D662EB2}"/>
              </a:ext>
            </a:extLst>
          </p:cNvPr>
          <p:cNvSpPr/>
          <p:nvPr/>
        </p:nvSpPr>
        <p:spPr>
          <a:xfrm>
            <a:off x="8667546" y="3600198"/>
            <a:ext cx="885217" cy="482492"/>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2">
            <a:extLst>
              <a:ext uri="{FF2B5EF4-FFF2-40B4-BE49-F238E27FC236}">
                <a16:creationId xmlns:a16="http://schemas.microsoft.com/office/drawing/2014/main" id="{D87FBFBB-A8D6-4776-8735-190850377AE4}"/>
              </a:ext>
            </a:extLst>
          </p:cNvPr>
          <p:cNvSpPr/>
          <p:nvPr/>
        </p:nvSpPr>
        <p:spPr>
          <a:xfrm>
            <a:off x="367806" y="1605040"/>
            <a:ext cx="438836" cy="420835"/>
          </a:xfrm>
          <a:prstGeom prst="ellipse">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2000" dirty="0">
                <a:solidFill>
                  <a:schemeClr val="tx1">
                    <a:lumMod val="75000"/>
                    <a:lumOff val="25000"/>
                  </a:schemeClr>
                </a:solidFill>
                <a:latin typeface="Segoe UI" panose="020B0502040204020203" pitchFamily="34" charset="0"/>
                <a:cs typeface="Segoe UI" panose="020B0502040204020203" pitchFamily="34" charset="0"/>
              </a:rPr>
              <a:t>01</a:t>
            </a:r>
            <a:endParaRPr kumimoji="1" lang="ja-JP" altLang="en-US"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8" name="円/楕円 2">
            <a:extLst>
              <a:ext uri="{FF2B5EF4-FFF2-40B4-BE49-F238E27FC236}">
                <a16:creationId xmlns:a16="http://schemas.microsoft.com/office/drawing/2014/main" id="{CFEFDB2D-D908-6E64-65BF-B7ACE0663E19}"/>
              </a:ext>
            </a:extLst>
          </p:cNvPr>
          <p:cNvSpPr/>
          <p:nvPr/>
        </p:nvSpPr>
        <p:spPr>
          <a:xfrm>
            <a:off x="753592" y="3440248"/>
            <a:ext cx="438836" cy="420835"/>
          </a:xfrm>
          <a:prstGeom prst="ellipse">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2000" dirty="0">
                <a:solidFill>
                  <a:schemeClr val="tx1">
                    <a:lumMod val="75000"/>
                    <a:lumOff val="25000"/>
                  </a:schemeClr>
                </a:solidFill>
                <a:latin typeface="Segoe UI" panose="020B0502040204020203" pitchFamily="34" charset="0"/>
                <a:cs typeface="Segoe UI" panose="020B0502040204020203" pitchFamily="34" charset="0"/>
              </a:rPr>
              <a:t>02</a:t>
            </a:r>
            <a:endParaRPr kumimoji="1" lang="ja-JP" altLang="en-US"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78B98154-8383-D4A0-7A1C-70280C152964}"/>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.19</a:t>
            </a:r>
          </a:p>
        </p:txBody>
      </p:sp>
    </p:spTree>
    <p:extLst>
      <p:ext uri="{BB962C8B-B14F-4D97-AF65-F5344CB8AC3E}">
        <p14:creationId xmlns:p14="http://schemas.microsoft.com/office/powerpoint/2010/main" val="262862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09A25-C613-8EE7-4AEF-0D3D05022C91}"/>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A560BE29-323F-F635-C064-A15EBDFD9FC4}"/>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B64024CB-A8B1-6BA7-E160-62FFBD68007D}"/>
              </a:ext>
            </a:extLst>
          </p:cNvPr>
          <p:cNvSpPr txBox="1"/>
          <p:nvPr/>
        </p:nvSpPr>
        <p:spPr>
          <a:xfrm>
            <a:off x="136486" y="75079"/>
            <a:ext cx="32367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チェックインの手順について③</a:t>
            </a:r>
          </a:p>
        </p:txBody>
      </p:sp>
      <p:sp>
        <p:nvSpPr>
          <p:cNvPr id="3" name="グラフィックス 408">
            <a:extLst>
              <a:ext uri="{FF2B5EF4-FFF2-40B4-BE49-F238E27FC236}">
                <a16:creationId xmlns:a16="http://schemas.microsoft.com/office/drawing/2014/main" id="{EB007062-C830-663F-B852-BAEC6BDD94D3}"/>
              </a:ext>
            </a:extLst>
          </p:cNvPr>
          <p:cNvSpPr/>
          <p:nvPr/>
        </p:nvSpPr>
        <p:spPr>
          <a:xfrm>
            <a:off x="5993427" y="3719098"/>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5" name="テキスト ボックス 4">
            <a:extLst>
              <a:ext uri="{FF2B5EF4-FFF2-40B4-BE49-F238E27FC236}">
                <a16:creationId xmlns:a16="http://schemas.microsoft.com/office/drawing/2014/main" id="{7B9C0138-F6EE-2E2B-8E2A-ED521B808407}"/>
              </a:ext>
            </a:extLst>
          </p:cNvPr>
          <p:cNvSpPr txBox="1"/>
          <p:nvPr/>
        </p:nvSpPr>
        <p:spPr>
          <a:xfrm>
            <a:off x="870109" y="835044"/>
            <a:ext cx="4286751"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動画撮影がある場合は、「カメラボタン」を押し</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a:t>
            </a:r>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秒程度の動画を撮影します。</a:t>
            </a:r>
            <a:endParaRPr lang="en-US" altLang="ja-JP" sz="1400" b="1" dirty="0">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8B9447A-EA5F-B4B5-F309-216180590FA1}"/>
              </a:ext>
            </a:extLst>
          </p:cNvPr>
          <p:cNvSpPr txBox="1"/>
          <p:nvPr/>
        </p:nvSpPr>
        <p:spPr>
          <a:xfrm>
            <a:off x="735437" y="5595263"/>
            <a:ext cx="4955203" cy="523220"/>
          </a:xfrm>
          <a:prstGeom prst="rect">
            <a:avLst/>
          </a:prstGeom>
          <a:noFill/>
        </p:spPr>
        <p:txBody>
          <a:bodyPr wrap="none" rtlCol="0">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セキュリティなどの観点から施設によっては動画の撮影を</a:t>
            </a:r>
          </a:p>
          <a:p>
            <a:r>
              <a:rPr lang="ja-JP" altLang="en-US" sz="1400" b="1" dirty="0">
                <a:solidFill>
                  <a:srgbClr val="FF0000"/>
                </a:solidFill>
                <a:latin typeface="游ゴシック" panose="020B0400000000000000" pitchFamily="50" charset="-128"/>
                <a:ea typeface="游ゴシック" panose="020B0400000000000000" pitchFamily="50" charset="-128"/>
              </a:rPr>
              <a:t>行う場合がございます。ない場合はそのまま</a:t>
            </a:r>
            <a:r>
              <a:rPr lang="en-US" altLang="ja-JP" sz="1400" b="1" dirty="0">
                <a:solidFill>
                  <a:srgbClr val="FF0000"/>
                </a:solidFill>
                <a:latin typeface="游ゴシック" panose="020B0400000000000000" pitchFamily="50" charset="-128"/>
                <a:ea typeface="游ゴシック" panose="020B0400000000000000" pitchFamily="50" charset="-128"/>
              </a:rPr>
              <a:t>6</a:t>
            </a:r>
            <a:r>
              <a:rPr lang="ja-JP" altLang="en-US" sz="1400" b="1" dirty="0">
                <a:solidFill>
                  <a:srgbClr val="FF0000"/>
                </a:solidFill>
                <a:latin typeface="游ゴシック" panose="020B0400000000000000" pitchFamily="50" charset="-128"/>
                <a:ea typeface="游ゴシック" panose="020B0400000000000000" pitchFamily="50" charset="-128"/>
              </a:rPr>
              <a:t>に進みます。</a:t>
            </a:r>
          </a:p>
        </p:txBody>
      </p:sp>
      <p:sp>
        <p:nvSpPr>
          <p:cNvPr id="2" name="テキスト ボックス 1">
            <a:extLst>
              <a:ext uri="{FF2B5EF4-FFF2-40B4-BE49-F238E27FC236}">
                <a16:creationId xmlns:a16="http://schemas.microsoft.com/office/drawing/2014/main" id="{8F0EB373-AF74-1E95-CB82-5FEEB11BE7EE}"/>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.20</a:t>
            </a:r>
          </a:p>
        </p:txBody>
      </p:sp>
      <p:pic>
        <p:nvPicPr>
          <p:cNvPr id="11" name="図 10" descr="グラフィカル ユーザー インターフェイス, アプリケーション&#10;&#10;AI 生成コンテンツは誤りを含む可能性があります。">
            <a:extLst>
              <a:ext uri="{FF2B5EF4-FFF2-40B4-BE49-F238E27FC236}">
                <a16:creationId xmlns:a16="http://schemas.microsoft.com/office/drawing/2014/main" id="{E32AE985-E0DD-AC74-9B22-133D27256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40" y="1578006"/>
            <a:ext cx="4986593" cy="3739946"/>
          </a:xfrm>
          <a:prstGeom prst="rect">
            <a:avLst/>
          </a:prstGeom>
          <a:ln>
            <a:solidFill>
              <a:schemeClr val="bg1">
                <a:lumMod val="85000"/>
              </a:schemeClr>
            </a:solidFill>
          </a:ln>
        </p:spPr>
      </p:pic>
      <p:pic>
        <p:nvPicPr>
          <p:cNvPr id="12" name="図 11" descr="グラフィカル ユーザー インターフェイス, Web サイト&#10;&#10;AI 生成コンテンツは誤りを含む可能性があります。">
            <a:extLst>
              <a:ext uri="{FF2B5EF4-FFF2-40B4-BE49-F238E27FC236}">
                <a16:creationId xmlns:a16="http://schemas.microsoft.com/office/drawing/2014/main" id="{8092DC34-C66A-E6C4-AA41-3ADF20F08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540" y="1578006"/>
            <a:ext cx="5115299" cy="3836474"/>
          </a:xfrm>
          <a:prstGeom prst="rect">
            <a:avLst/>
          </a:prstGeom>
          <a:ln>
            <a:solidFill>
              <a:srgbClr val="CFCFCF"/>
            </a:solidFill>
          </a:ln>
        </p:spPr>
      </p:pic>
      <p:sp>
        <p:nvSpPr>
          <p:cNvPr id="14" name="正方形/長方形 13">
            <a:extLst>
              <a:ext uri="{FF2B5EF4-FFF2-40B4-BE49-F238E27FC236}">
                <a16:creationId xmlns:a16="http://schemas.microsoft.com/office/drawing/2014/main" id="{03E2F3C8-F1C0-6689-8E18-52C3DCE4F0C5}"/>
              </a:ext>
            </a:extLst>
          </p:cNvPr>
          <p:cNvSpPr/>
          <p:nvPr/>
        </p:nvSpPr>
        <p:spPr>
          <a:xfrm>
            <a:off x="6727259" y="3621813"/>
            <a:ext cx="4731118" cy="463616"/>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FA8C6AC1-E9FB-7CEA-D936-5714C44804BB}"/>
              </a:ext>
            </a:extLst>
          </p:cNvPr>
          <p:cNvSpPr/>
          <p:nvPr/>
        </p:nvSpPr>
        <p:spPr>
          <a:xfrm>
            <a:off x="2661007" y="3919921"/>
            <a:ext cx="712263" cy="590433"/>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857047BA-FAC3-1D2A-1F42-46EBE25483F1}"/>
              </a:ext>
            </a:extLst>
          </p:cNvPr>
          <p:cNvSpPr txBox="1"/>
          <p:nvPr/>
        </p:nvSpPr>
        <p:spPr>
          <a:xfrm>
            <a:off x="7171440" y="837119"/>
            <a:ext cx="4011034"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6.</a:t>
            </a:r>
            <a:r>
              <a:rPr lang="ja-JP" altLang="en-US" sz="1400" b="1" dirty="0">
                <a:latin typeface="游ゴシック" panose="020B0400000000000000" pitchFamily="50" charset="-128"/>
                <a:ea typeface="游ゴシック" panose="020B0400000000000000" pitchFamily="50" charset="-128"/>
              </a:rPr>
              <a:t>事前登録を行った、宿泊者様は「</a:t>
            </a:r>
            <a:r>
              <a:rPr lang="en-US" altLang="ja-JP" sz="1400" b="1" dirty="0">
                <a:latin typeface="游ゴシック" panose="020B0400000000000000" pitchFamily="50" charset="-128"/>
                <a:ea typeface="游ゴシック" panose="020B0400000000000000" pitchFamily="50" charset="-128"/>
              </a:rPr>
              <a:t>QR</a:t>
            </a:r>
            <a:r>
              <a:rPr lang="ja-JP" altLang="en-US" sz="1400" b="1" dirty="0">
                <a:latin typeface="游ゴシック" panose="020B0400000000000000" pitchFamily="50" charset="-128"/>
                <a:ea typeface="游ゴシック" panose="020B0400000000000000" pitchFamily="50" charset="-128"/>
              </a:rPr>
              <a:t>コードを</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お持ちの方はこちら」を選択します。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1C74E2F0-6B27-A820-159C-C5DF11B2715E}"/>
              </a:ext>
            </a:extLst>
          </p:cNvPr>
          <p:cNvSpPr txBox="1"/>
          <p:nvPr/>
        </p:nvSpPr>
        <p:spPr>
          <a:xfrm>
            <a:off x="7222216" y="5682327"/>
            <a:ext cx="4288353" cy="338554"/>
          </a:xfrm>
          <a:prstGeom prst="rect">
            <a:avLst/>
          </a:prstGeom>
          <a:noFill/>
        </p:spPr>
        <p:txBody>
          <a:bodyPr wrap="none" rtlCol="0">
            <a:spAutoFit/>
          </a:bodyPr>
          <a:lstStyle/>
          <a:p>
            <a:r>
              <a:rPr lang="ja-JP" altLang="en-US" sz="1600" b="1" dirty="0">
                <a:solidFill>
                  <a:srgbClr val="FF0000"/>
                </a:solidFill>
                <a:latin typeface="游ゴシック" panose="020B0400000000000000" pitchFamily="50" charset="-128"/>
                <a:ea typeface="游ゴシック" panose="020B0400000000000000" pitchFamily="50" charset="-128"/>
              </a:rPr>
              <a:t>お持ちでない方は、「次へ」を選択します。</a:t>
            </a:r>
            <a:endParaRPr lang="en-US" altLang="ja-JP" sz="1600" b="1"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08311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49E99-EC6F-841D-355F-BF38272B569B}"/>
            </a:ext>
          </a:extLst>
        </p:cNvPr>
        <p:cNvGrpSpPr/>
        <p:nvPr/>
      </p:nvGrpSpPr>
      <p:grpSpPr>
        <a:xfrm>
          <a:off x="0" y="0"/>
          <a:ext cx="0" cy="0"/>
          <a:chOff x="0" y="0"/>
          <a:chExt cx="0" cy="0"/>
        </a:xfrm>
      </p:grpSpPr>
      <p:pic>
        <p:nvPicPr>
          <p:cNvPr id="13" name="図 12" descr="テキスト&#10;&#10;AI 生成コンテンツは誤りを含む可能性があります。">
            <a:extLst>
              <a:ext uri="{FF2B5EF4-FFF2-40B4-BE49-F238E27FC236}">
                <a16:creationId xmlns:a16="http://schemas.microsoft.com/office/drawing/2014/main" id="{4AAEE127-4222-BBE5-215E-ED7E749EB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13" y="1633558"/>
            <a:ext cx="5137315" cy="3857143"/>
          </a:xfrm>
          <a:prstGeom prst="rect">
            <a:avLst/>
          </a:prstGeom>
        </p:spPr>
      </p:pic>
      <p:cxnSp>
        <p:nvCxnSpPr>
          <p:cNvPr id="55" name="直線コネクタ 54">
            <a:extLst>
              <a:ext uri="{FF2B5EF4-FFF2-40B4-BE49-F238E27FC236}">
                <a16:creationId xmlns:a16="http://schemas.microsoft.com/office/drawing/2014/main" id="{2BFA5EB3-84BF-5552-645E-42F79BF4EBE2}"/>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F3A1E66B-0D87-3F4F-5158-7683F5479395}"/>
              </a:ext>
            </a:extLst>
          </p:cNvPr>
          <p:cNvSpPr txBox="1"/>
          <p:nvPr/>
        </p:nvSpPr>
        <p:spPr>
          <a:xfrm>
            <a:off x="136486" y="75079"/>
            <a:ext cx="32367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チェックインの手順について④</a:t>
            </a:r>
          </a:p>
        </p:txBody>
      </p:sp>
      <p:sp>
        <p:nvSpPr>
          <p:cNvPr id="3" name="グラフィックス 408">
            <a:extLst>
              <a:ext uri="{FF2B5EF4-FFF2-40B4-BE49-F238E27FC236}">
                <a16:creationId xmlns:a16="http://schemas.microsoft.com/office/drawing/2014/main" id="{D82E5F65-BAA4-FD43-6BC0-ADE51BDE6685}"/>
              </a:ext>
            </a:extLst>
          </p:cNvPr>
          <p:cNvSpPr/>
          <p:nvPr/>
        </p:nvSpPr>
        <p:spPr>
          <a:xfrm>
            <a:off x="6257081" y="3562130"/>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10" name="正方形/長方形 9">
            <a:extLst>
              <a:ext uri="{FF2B5EF4-FFF2-40B4-BE49-F238E27FC236}">
                <a16:creationId xmlns:a16="http://schemas.microsoft.com/office/drawing/2014/main" id="{7CDB09C5-D49B-8977-5E61-D1D3EBF5D9BF}"/>
              </a:ext>
            </a:extLst>
          </p:cNvPr>
          <p:cNvSpPr/>
          <p:nvPr/>
        </p:nvSpPr>
        <p:spPr>
          <a:xfrm>
            <a:off x="4144622" y="4859230"/>
            <a:ext cx="1609903" cy="534649"/>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A74E69E-2D8A-F707-40F6-3AFD36A6EEAA}"/>
              </a:ext>
            </a:extLst>
          </p:cNvPr>
          <p:cNvSpPr txBox="1"/>
          <p:nvPr/>
        </p:nvSpPr>
        <p:spPr>
          <a:xfrm>
            <a:off x="318924" y="1066776"/>
            <a:ext cx="5985934"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7.</a:t>
            </a:r>
            <a:r>
              <a:rPr lang="ja-JP" altLang="en-US" sz="1400" b="1" dirty="0">
                <a:latin typeface="游ゴシック" panose="020B0400000000000000" pitchFamily="50" charset="-128"/>
                <a:ea typeface="游ゴシック" panose="020B0400000000000000" pitchFamily="50" charset="-128"/>
              </a:rPr>
              <a:t>事前登録を行った際に、メールに記載された</a:t>
            </a:r>
            <a:r>
              <a:rPr lang="en-US" altLang="ja-JP" sz="1400" b="1" dirty="0">
                <a:latin typeface="游ゴシック" panose="020B0400000000000000" pitchFamily="50" charset="-128"/>
                <a:ea typeface="游ゴシック" panose="020B0400000000000000" pitchFamily="50" charset="-128"/>
              </a:rPr>
              <a:t>QR</a:t>
            </a:r>
            <a:r>
              <a:rPr lang="ja-JP" altLang="en-US" sz="1400" b="1" dirty="0">
                <a:latin typeface="游ゴシック" panose="020B0400000000000000" pitchFamily="50" charset="-128"/>
                <a:ea typeface="游ゴシック" panose="020B0400000000000000" pitchFamily="50" charset="-128"/>
              </a:rPr>
              <a:t>コードをかざします。</a:t>
            </a:r>
            <a:endParaRPr lang="en-US" altLang="ja-JP" sz="14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455E0A33-EBA0-5830-B99C-C5F6AD7F1597}"/>
              </a:ext>
            </a:extLst>
          </p:cNvPr>
          <p:cNvSpPr txBox="1"/>
          <p:nvPr/>
        </p:nvSpPr>
        <p:spPr>
          <a:xfrm>
            <a:off x="296086" y="5887994"/>
            <a:ext cx="5654112"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上手く</a:t>
            </a:r>
            <a:r>
              <a:rPr lang="en-US" altLang="ja-JP" sz="1400" b="1" dirty="0">
                <a:latin typeface="游ゴシック" panose="020B0400000000000000" pitchFamily="50" charset="-128"/>
                <a:ea typeface="游ゴシック" panose="020B0400000000000000" pitchFamily="50" charset="-128"/>
              </a:rPr>
              <a:t>QR</a:t>
            </a:r>
            <a:r>
              <a:rPr lang="ja-JP" altLang="en-US" sz="1400" b="1" dirty="0">
                <a:latin typeface="游ゴシック" panose="020B0400000000000000" pitchFamily="50" charset="-128"/>
                <a:ea typeface="游ゴシック" panose="020B0400000000000000" pitchFamily="50" charset="-128"/>
              </a:rPr>
              <a:t>コードが読み取れない場合は、認証コードを記載します。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E7A6ACBD-F21D-CCA8-54D2-1416514A5AB1}"/>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.21</a:t>
            </a:r>
          </a:p>
        </p:txBody>
      </p:sp>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6B81F1A3-1DFA-73AA-EB29-A797EF9F5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248" y="1798905"/>
            <a:ext cx="4941984" cy="3706488"/>
          </a:xfrm>
          <a:prstGeom prst="rect">
            <a:avLst/>
          </a:prstGeom>
          <a:ln>
            <a:solidFill>
              <a:srgbClr val="CFCFCF"/>
            </a:solidFill>
          </a:ln>
        </p:spPr>
      </p:pic>
      <p:sp>
        <p:nvSpPr>
          <p:cNvPr id="7" name="テキスト ボックス 6">
            <a:extLst>
              <a:ext uri="{FF2B5EF4-FFF2-40B4-BE49-F238E27FC236}">
                <a16:creationId xmlns:a16="http://schemas.microsoft.com/office/drawing/2014/main" id="{01673149-A0DB-840C-D757-41E18674DE9E}"/>
              </a:ext>
            </a:extLst>
          </p:cNvPr>
          <p:cNvSpPr txBox="1"/>
          <p:nvPr/>
        </p:nvSpPr>
        <p:spPr>
          <a:xfrm>
            <a:off x="6828031" y="1066776"/>
            <a:ext cx="5363969"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8.</a:t>
            </a:r>
            <a:r>
              <a:rPr lang="ja-JP" altLang="en-US" sz="1400" b="1" dirty="0">
                <a:latin typeface="游ゴシック" panose="020B0400000000000000" pitchFamily="50" charset="-128"/>
                <a:ea typeface="游ゴシック" panose="020B0400000000000000" pitchFamily="50" charset="-128"/>
              </a:rPr>
              <a:t>チェックインを行う宿泊者様様を選択し、次へを選択します。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671F4BE0-0B37-968F-37B8-9EE553644B53}"/>
              </a:ext>
            </a:extLst>
          </p:cNvPr>
          <p:cNvSpPr/>
          <p:nvPr/>
        </p:nvSpPr>
        <p:spPr>
          <a:xfrm>
            <a:off x="10172511" y="4859230"/>
            <a:ext cx="1584356" cy="555694"/>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927D2DB-CB00-51DD-F856-3F3E29C20626}"/>
              </a:ext>
            </a:extLst>
          </p:cNvPr>
          <p:cNvSpPr/>
          <p:nvPr/>
        </p:nvSpPr>
        <p:spPr>
          <a:xfrm>
            <a:off x="9728891" y="3702975"/>
            <a:ext cx="887240" cy="433602"/>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8471B2B-DB6F-0199-E1E7-A07A32296B51}"/>
              </a:ext>
            </a:extLst>
          </p:cNvPr>
          <p:cNvSpPr/>
          <p:nvPr/>
        </p:nvSpPr>
        <p:spPr>
          <a:xfrm>
            <a:off x="8236136" y="2375154"/>
            <a:ext cx="331529" cy="1231760"/>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84846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C2F1-D4BD-0739-1DB8-13892A54014B}"/>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2159BEEB-52B4-B28D-F267-74A45571DF35}"/>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11369576-4FD0-0A47-98E8-D2E4A792DCE5}"/>
              </a:ext>
            </a:extLst>
          </p:cNvPr>
          <p:cNvSpPr txBox="1"/>
          <p:nvPr/>
        </p:nvSpPr>
        <p:spPr>
          <a:xfrm>
            <a:off x="136486" y="75079"/>
            <a:ext cx="32367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チェックインの手順について⑤</a:t>
            </a:r>
          </a:p>
        </p:txBody>
      </p:sp>
      <p:sp>
        <p:nvSpPr>
          <p:cNvPr id="3" name="グラフィックス 408">
            <a:extLst>
              <a:ext uri="{FF2B5EF4-FFF2-40B4-BE49-F238E27FC236}">
                <a16:creationId xmlns:a16="http://schemas.microsoft.com/office/drawing/2014/main" id="{98CC8C42-D310-C016-79D8-C8058FBC4D41}"/>
              </a:ext>
            </a:extLst>
          </p:cNvPr>
          <p:cNvSpPr/>
          <p:nvPr/>
        </p:nvSpPr>
        <p:spPr>
          <a:xfrm>
            <a:off x="5961388" y="3326767"/>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pic>
        <p:nvPicPr>
          <p:cNvPr id="16" name="図 15" descr="グラフィカル ユーザー インターフェイス&#10;&#10;AI 生成コンテンツは誤りを含む可能性があります。">
            <a:extLst>
              <a:ext uri="{FF2B5EF4-FFF2-40B4-BE49-F238E27FC236}">
                <a16:creationId xmlns:a16="http://schemas.microsoft.com/office/drawing/2014/main" id="{E2B3AD3A-28BD-74E4-C737-92ADD7163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66" y="1878410"/>
            <a:ext cx="4821358" cy="3616019"/>
          </a:xfrm>
          <a:prstGeom prst="rect">
            <a:avLst/>
          </a:prstGeom>
          <a:ln>
            <a:solidFill>
              <a:srgbClr val="CFCFCF"/>
            </a:solidFill>
          </a:ln>
        </p:spPr>
      </p:pic>
      <p:sp>
        <p:nvSpPr>
          <p:cNvPr id="17" name="テキスト ボックス 16">
            <a:extLst>
              <a:ext uri="{FF2B5EF4-FFF2-40B4-BE49-F238E27FC236}">
                <a16:creationId xmlns:a16="http://schemas.microsoft.com/office/drawing/2014/main" id="{C7261010-AEA8-EE02-7F74-F03678600EC9}"/>
              </a:ext>
            </a:extLst>
          </p:cNvPr>
          <p:cNvSpPr txBox="1"/>
          <p:nvPr/>
        </p:nvSpPr>
        <p:spPr>
          <a:xfrm>
            <a:off x="528497" y="1146281"/>
            <a:ext cx="5184433"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9.</a:t>
            </a:r>
            <a:r>
              <a:rPr lang="ja-JP" altLang="en-US" sz="1400" b="1" dirty="0">
                <a:latin typeface="游ゴシック" panose="020B0400000000000000" pitchFamily="50" charset="-128"/>
                <a:ea typeface="游ゴシック" panose="020B0400000000000000" pitchFamily="50" charset="-128"/>
              </a:rPr>
              <a:t>選択した宿泊者様の本人確認を行うので、次へを押します。</a:t>
            </a:r>
            <a:endParaRPr lang="en-US" altLang="ja-JP" sz="1400" b="1" dirty="0">
              <a:latin typeface="游ゴシック" panose="020B0400000000000000" pitchFamily="50" charset="-128"/>
              <a:ea typeface="游ゴシック" panose="020B0400000000000000" pitchFamily="50" charset="-128"/>
            </a:endParaRPr>
          </a:p>
        </p:txBody>
      </p:sp>
      <p:sp>
        <p:nvSpPr>
          <p:cNvPr id="20" name="正方形/長方形 19">
            <a:extLst>
              <a:ext uri="{FF2B5EF4-FFF2-40B4-BE49-F238E27FC236}">
                <a16:creationId xmlns:a16="http://schemas.microsoft.com/office/drawing/2014/main" id="{C6357E39-835B-1682-7681-B5D57AD68E95}"/>
              </a:ext>
            </a:extLst>
          </p:cNvPr>
          <p:cNvSpPr/>
          <p:nvPr/>
        </p:nvSpPr>
        <p:spPr>
          <a:xfrm>
            <a:off x="3901801" y="4850975"/>
            <a:ext cx="1528226" cy="568047"/>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705E614C-A45C-2A1F-CD6E-69C3D467B65A}"/>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.22</a:t>
            </a:r>
          </a:p>
        </p:txBody>
      </p:sp>
      <p:sp>
        <p:nvSpPr>
          <p:cNvPr id="4" name="テキスト ボックス 3">
            <a:extLst>
              <a:ext uri="{FF2B5EF4-FFF2-40B4-BE49-F238E27FC236}">
                <a16:creationId xmlns:a16="http://schemas.microsoft.com/office/drawing/2014/main" id="{ADF3517B-F371-B229-42E6-ECA6EFAD8AC9}"/>
              </a:ext>
            </a:extLst>
          </p:cNvPr>
          <p:cNvSpPr txBox="1"/>
          <p:nvPr/>
        </p:nvSpPr>
        <p:spPr>
          <a:xfrm>
            <a:off x="7173484" y="1076583"/>
            <a:ext cx="4389343"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10.</a:t>
            </a:r>
            <a:r>
              <a:rPr lang="ja-JP" altLang="en-US" sz="1400" b="1" dirty="0">
                <a:latin typeface="游ゴシック" panose="020B0400000000000000" pitchFamily="50" charset="-128"/>
                <a:ea typeface="游ゴシック" panose="020B0400000000000000" pitchFamily="50" charset="-128"/>
              </a:rPr>
              <a:t>事前登録にて登録した情報が、反映されますので</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内容に間違いが無いか確認し、次へを押します。</a:t>
            </a:r>
            <a:endParaRPr lang="en-US" altLang="ja-JP" sz="1400" b="1"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6E3DE64A-65C1-8340-7D8B-1A11B5D41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054" y="1878410"/>
            <a:ext cx="5195641" cy="3896731"/>
          </a:xfrm>
          <a:prstGeom prst="rect">
            <a:avLst/>
          </a:prstGeom>
          <a:ln>
            <a:solidFill>
              <a:srgbClr val="CFCFCF"/>
            </a:solidFill>
          </a:ln>
        </p:spPr>
      </p:pic>
      <p:sp>
        <p:nvSpPr>
          <p:cNvPr id="7" name="正方形/長方形 6">
            <a:extLst>
              <a:ext uri="{FF2B5EF4-FFF2-40B4-BE49-F238E27FC236}">
                <a16:creationId xmlns:a16="http://schemas.microsoft.com/office/drawing/2014/main" id="{AE70B6CB-7CF1-46C2-413E-B70E7CCAEB28}"/>
              </a:ext>
            </a:extLst>
          </p:cNvPr>
          <p:cNvSpPr/>
          <p:nvPr/>
        </p:nvSpPr>
        <p:spPr>
          <a:xfrm>
            <a:off x="10134291" y="5118053"/>
            <a:ext cx="1663430" cy="534154"/>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85226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96DF0-15AD-3188-0623-8DFE994745E1}"/>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859B8892-573A-7E37-CB42-33681FA18DBD}"/>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3EAFBB99-8561-F78C-D94D-F8900B7FEB0F}"/>
              </a:ext>
            </a:extLst>
          </p:cNvPr>
          <p:cNvSpPr txBox="1"/>
          <p:nvPr/>
        </p:nvSpPr>
        <p:spPr>
          <a:xfrm>
            <a:off x="136486" y="75079"/>
            <a:ext cx="32367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チェックインの手順について⑥</a:t>
            </a:r>
          </a:p>
        </p:txBody>
      </p:sp>
      <p:sp>
        <p:nvSpPr>
          <p:cNvPr id="3" name="グラフィックス 408">
            <a:extLst>
              <a:ext uri="{FF2B5EF4-FFF2-40B4-BE49-F238E27FC236}">
                <a16:creationId xmlns:a16="http://schemas.microsoft.com/office/drawing/2014/main" id="{10B5B53E-3750-6BB5-710A-F70B05441823}"/>
              </a:ext>
            </a:extLst>
          </p:cNvPr>
          <p:cNvSpPr/>
          <p:nvPr/>
        </p:nvSpPr>
        <p:spPr>
          <a:xfrm>
            <a:off x="6250255" y="3653699"/>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pic>
        <p:nvPicPr>
          <p:cNvPr id="14" name="図 13" descr="グラフィカル ユーザー インターフェイス&#10;&#10;AI 生成コンテンツは誤りを含む可能性があります。">
            <a:extLst>
              <a:ext uri="{FF2B5EF4-FFF2-40B4-BE49-F238E27FC236}">
                <a16:creationId xmlns:a16="http://schemas.microsoft.com/office/drawing/2014/main" id="{A13ADD11-C918-613A-013A-65107E859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85" y="1802538"/>
            <a:ext cx="5195641" cy="3896731"/>
          </a:xfrm>
          <a:prstGeom prst="rect">
            <a:avLst/>
          </a:prstGeom>
          <a:ln>
            <a:solidFill>
              <a:srgbClr val="CFCFCF"/>
            </a:solidFill>
          </a:ln>
        </p:spPr>
      </p:pic>
      <p:sp>
        <p:nvSpPr>
          <p:cNvPr id="15" name="テキスト ボックス 14">
            <a:extLst>
              <a:ext uri="{FF2B5EF4-FFF2-40B4-BE49-F238E27FC236}">
                <a16:creationId xmlns:a16="http://schemas.microsoft.com/office/drawing/2014/main" id="{91FBF1BC-39D4-2920-2811-542925089B05}"/>
              </a:ext>
            </a:extLst>
          </p:cNvPr>
          <p:cNvSpPr txBox="1"/>
          <p:nvPr/>
        </p:nvSpPr>
        <p:spPr>
          <a:xfrm>
            <a:off x="455092" y="980378"/>
            <a:ext cx="5468164"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11.</a:t>
            </a:r>
            <a:r>
              <a:rPr lang="ja-JP" altLang="en-US" sz="1400" b="1" dirty="0">
                <a:latin typeface="游ゴシック" panose="020B0400000000000000" pitchFamily="50" charset="-128"/>
                <a:ea typeface="游ゴシック" panose="020B0400000000000000" pitchFamily="50" charset="-128"/>
              </a:rPr>
              <a:t>ご本人の情報と顔写真を紐づける為、顔写真を撮影します。</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真ん中のカメラマークを押し、写真を撮影し次へを押します。</a:t>
            </a:r>
            <a:endParaRPr lang="en-US" altLang="ja-JP" sz="1400" b="1" dirty="0">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C1CEF220-C9CA-CC37-26A5-93501CF6E16D}"/>
              </a:ext>
            </a:extLst>
          </p:cNvPr>
          <p:cNvSpPr/>
          <p:nvPr/>
        </p:nvSpPr>
        <p:spPr>
          <a:xfrm>
            <a:off x="2903621" y="3749841"/>
            <a:ext cx="657727" cy="584659"/>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53E4D52-6E9F-D510-607C-C638206FA685}"/>
              </a:ext>
            </a:extLst>
          </p:cNvPr>
          <p:cNvSpPr/>
          <p:nvPr/>
        </p:nvSpPr>
        <p:spPr>
          <a:xfrm>
            <a:off x="3942727" y="5021848"/>
            <a:ext cx="1668362" cy="534154"/>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D10CD966-9C5D-4FCB-3409-6B283A28A7E8}"/>
              </a:ext>
            </a:extLst>
          </p:cNvPr>
          <p:cNvSpPr txBox="1"/>
          <p:nvPr/>
        </p:nvSpPr>
        <p:spPr>
          <a:xfrm>
            <a:off x="6709119" y="5708345"/>
            <a:ext cx="5371983" cy="338554"/>
          </a:xfrm>
          <a:prstGeom prst="rect">
            <a:avLst/>
          </a:prstGeom>
          <a:noFill/>
        </p:spPr>
        <p:txBody>
          <a:bodyPr wrap="none" rtlCol="0">
            <a:spAutoFit/>
          </a:bodyPr>
          <a:lstStyle/>
          <a:p>
            <a:r>
              <a:rPr lang="ja-JP" altLang="en-US" sz="1600" b="1" dirty="0">
                <a:solidFill>
                  <a:srgbClr val="FF0000"/>
                </a:solidFill>
                <a:latin typeface="游ゴシック" panose="020B0400000000000000" pitchFamily="50" charset="-128"/>
                <a:ea typeface="游ゴシック" panose="020B0400000000000000" pitchFamily="50" charset="-128"/>
              </a:rPr>
              <a:t>人数分が終了するまで、</a:t>
            </a:r>
            <a:r>
              <a:rPr lang="en-US" altLang="ja-JP" sz="1600" b="1" dirty="0">
                <a:solidFill>
                  <a:srgbClr val="FF0000"/>
                </a:solidFill>
                <a:latin typeface="游ゴシック" panose="020B0400000000000000" pitchFamily="50" charset="-128"/>
                <a:ea typeface="游ゴシック" panose="020B0400000000000000" pitchFamily="50" charset="-128"/>
              </a:rPr>
              <a:t>10</a:t>
            </a:r>
            <a:r>
              <a:rPr lang="ja-JP" altLang="en-US" sz="1600" b="1" dirty="0">
                <a:solidFill>
                  <a:srgbClr val="FF0000"/>
                </a:solidFill>
                <a:latin typeface="游ゴシック" panose="020B0400000000000000" pitchFamily="50" charset="-128"/>
                <a:ea typeface="游ゴシック" panose="020B0400000000000000" pitchFamily="50" charset="-128"/>
              </a:rPr>
              <a:t>～</a:t>
            </a:r>
            <a:r>
              <a:rPr lang="en-US" altLang="ja-JP" sz="1600" b="1" dirty="0">
                <a:solidFill>
                  <a:srgbClr val="FF0000"/>
                </a:solidFill>
                <a:latin typeface="游ゴシック" panose="020B0400000000000000" pitchFamily="50" charset="-128"/>
                <a:ea typeface="游ゴシック" panose="020B0400000000000000" pitchFamily="50" charset="-128"/>
              </a:rPr>
              <a:t>12</a:t>
            </a:r>
            <a:r>
              <a:rPr lang="ja-JP" altLang="en-US" sz="1600" b="1" dirty="0">
                <a:solidFill>
                  <a:srgbClr val="FF0000"/>
                </a:solidFill>
                <a:latin typeface="游ゴシック" panose="020B0400000000000000" pitchFamily="50" charset="-128"/>
                <a:ea typeface="游ゴシック" panose="020B0400000000000000" pitchFamily="50" charset="-128"/>
              </a:rPr>
              <a:t>の動作を繰り返します。</a:t>
            </a:r>
            <a:endParaRPr lang="en-US" altLang="ja-JP" sz="1600" b="1" dirty="0">
              <a:solidFill>
                <a:srgbClr val="FF0000"/>
              </a:solidFill>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6B0C517D-9EF1-D8EC-954C-DF6F180DDAF0}"/>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.23</a:t>
            </a:r>
          </a:p>
        </p:txBody>
      </p:sp>
      <p:sp>
        <p:nvSpPr>
          <p:cNvPr id="4" name="テキスト ボックス 3">
            <a:extLst>
              <a:ext uri="{FF2B5EF4-FFF2-40B4-BE49-F238E27FC236}">
                <a16:creationId xmlns:a16="http://schemas.microsoft.com/office/drawing/2014/main" id="{C57E2384-A724-C741-2D76-50EC17F1A58C}"/>
              </a:ext>
            </a:extLst>
          </p:cNvPr>
          <p:cNvSpPr txBox="1"/>
          <p:nvPr/>
        </p:nvSpPr>
        <p:spPr>
          <a:xfrm>
            <a:off x="6523295" y="980378"/>
            <a:ext cx="5466561"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12.</a:t>
            </a:r>
            <a:r>
              <a:rPr lang="ja-JP" altLang="en-US" sz="1400" b="1" dirty="0">
                <a:latin typeface="游ゴシック" panose="020B0400000000000000" pitchFamily="50" charset="-128"/>
                <a:ea typeface="游ゴシック" panose="020B0400000000000000" pitchFamily="50" charset="-128"/>
              </a:rPr>
              <a:t>全員分の顔の撮影が完了すると、こちらの画面に移行するので</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次へを押します。</a:t>
            </a:r>
            <a:endParaRPr lang="en-US" altLang="ja-JP" sz="1400" b="1"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DF11B2DB-87C7-E49A-AD7E-F1A4B261D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571" y="1802538"/>
            <a:ext cx="4916011" cy="3687008"/>
          </a:xfrm>
          <a:prstGeom prst="rect">
            <a:avLst/>
          </a:prstGeom>
          <a:ln>
            <a:solidFill>
              <a:srgbClr val="CFCFCF"/>
            </a:solidFill>
          </a:ln>
        </p:spPr>
      </p:pic>
      <p:sp>
        <p:nvSpPr>
          <p:cNvPr id="7" name="正方形/長方形 6">
            <a:extLst>
              <a:ext uri="{FF2B5EF4-FFF2-40B4-BE49-F238E27FC236}">
                <a16:creationId xmlns:a16="http://schemas.microsoft.com/office/drawing/2014/main" id="{313F5773-621D-F042-4E62-187674DC059B}"/>
              </a:ext>
            </a:extLst>
          </p:cNvPr>
          <p:cNvSpPr/>
          <p:nvPr/>
        </p:nvSpPr>
        <p:spPr>
          <a:xfrm>
            <a:off x="10039449" y="4868673"/>
            <a:ext cx="1610860" cy="518139"/>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3091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6145A-3BFA-07E7-33D0-44612E3E5728}"/>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B0D5CDA4-0CBA-ED7F-C2B9-E3638613C8E9}"/>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F8AF1108-5581-6170-A750-EDCB44BA9839}"/>
              </a:ext>
            </a:extLst>
          </p:cNvPr>
          <p:cNvSpPr txBox="1"/>
          <p:nvPr/>
        </p:nvSpPr>
        <p:spPr>
          <a:xfrm>
            <a:off x="136486" y="75079"/>
            <a:ext cx="32367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チェックインの手順について⑦</a:t>
            </a:r>
          </a:p>
        </p:txBody>
      </p:sp>
      <p:sp>
        <p:nvSpPr>
          <p:cNvPr id="3" name="グラフィックス 408">
            <a:extLst>
              <a:ext uri="{FF2B5EF4-FFF2-40B4-BE49-F238E27FC236}">
                <a16:creationId xmlns:a16="http://schemas.microsoft.com/office/drawing/2014/main" id="{6CAF6D71-31DC-9892-072B-0D4C967AB50C}"/>
              </a:ext>
            </a:extLst>
          </p:cNvPr>
          <p:cNvSpPr/>
          <p:nvPr/>
        </p:nvSpPr>
        <p:spPr>
          <a:xfrm>
            <a:off x="6170672" y="3699200"/>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5" name="テキスト ボックス 4">
            <a:extLst>
              <a:ext uri="{FF2B5EF4-FFF2-40B4-BE49-F238E27FC236}">
                <a16:creationId xmlns:a16="http://schemas.microsoft.com/office/drawing/2014/main" id="{E7881EAB-08E6-4247-749C-2313B6B77166}"/>
              </a:ext>
            </a:extLst>
          </p:cNvPr>
          <p:cNvSpPr txBox="1"/>
          <p:nvPr/>
        </p:nvSpPr>
        <p:spPr>
          <a:xfrm>
            <a:off x="639989" y="1027967"/>
            <a:ext cx="5570756"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13.</a:t>
            </a:r>
            <a:r>
              <a:rPr lang="ja-JP" altLang="en-US" sz="1400" b="1" dirty="0">
                <a:latin typeface="游ゴシック" panose="020B0400000000000000" pitchFamily="50" charset="-128"/>
                <a:ea typeface="游ゴシック" panose="020B0400000000000000" pitchFamily="50" charset="-128"/>
              </a:rPr>
              <a:t>「チェックボックス」が設けられている場合は、</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内容の確認後、ボックスをタップし「次へ」を選択します。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8B45DFA5-B4FC-082E-9FB7-9B8DE4D235A2}"/>
              </a:ext>
            </a:extLst>
          </p:cNvPr>
          <p:cNvSpPr txBox="1"/>
          <p:nvPr/>
        </p:nvSpPr>
        <p:spPr>
          <a:xfrm>
            <a:off x="6873570" y="1020350"/>
            <a:ext cx="5107488"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14.</a:t>
            </a:r>
            <a:r>
              <a:rPr lang="ja-JP" altLang="en-US" sz="1400" b="1" dirty="0">
                <a:latin typeface="游ゴシック" panose="020B0400000000000000" pitchFamily="50" charset="-128"/>
                <a:ea typeface="游ゴシック" panose="020B0400000000000000" pitchFamily="50" charset="-128"/>
              </a:rPr>
              <a:t>チェックインが完了します。この画面のまま放置するか、</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はじめに戻るを押します。</a:t>
            </a:r>
            <a:endParaRPr lang="en-US" altLang="ja-JP" sz="1400" b="1" dirty="0">
              <a:latin typeface="游ゴシック" panose="020B0400000000000000" pitchFamily="50" charset="-128"/>
              <a:ea typeface="游ゴシック" panose="020B0400000000000000" pitchFamily="50" charset="-128"/>
            </a:endParaRPr>
          </a:p>
        </p:txBody>
      </p:sp>
      <p:pic>
        <p:nvPicPr>
          <p:cNvPr id="9" name="図 8" descr="ロゴ&#10;&#10;AI 生成コンテンツは誤りを含む可能性があります。">
            <a:extLst>
              <a:ext uri="{FF2B5EF4-FFF2-40B4-BE49-F238E27FC236}">
                <a16:creationId xmlns:a16="http://schemas.microsoft.com/office/drawing/2014/main" id="{45F3A2ED-4660-16C8-D77F-84947DE6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141" y="1906033"/>
            <a:ext cx="4781779" cy="3586334"/>
          </a:xfrm>
          <a:prstGeom prst="rect">
            <a:avLst/>
          </a:prstGeom>
          <a:ln>
            <a:solidFill>
              <a:srgbClr val="CFCFCF"/>
            </a:solidFill>
          </a:ln>
        </p:spPr>
      </p:pic>
      <p:sp>
        <p:nvSpPr>
          <p:cNvPr id="2" name="テキスト ボックス 1">
            <a:extLst>
              <a:ext uri="{FF2B5EF4-FFF2-40B4-BE49-F238E27FC236}">
                <a16:creationId xmlns:a16="http://schemas.microsoft.com/office/drawing/2014/main" id="{A3B06738-96FA-8D78-23AD-81D9A1171703}"/>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.24</a:t>
            </a:r>
          </a:p>
        </p:txBody>
      </p:sp>
      <p:pic>
        <p:nvPicPr>
          <p:cNvPr id="7" name="図 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1C35BA3B-9009-BA48-9377-5D5AEFD12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77" y="1906033"/>
            <a:ext cx="5016433" cy="3762325"/>
          </a:xfrm>
          <a:prstGeom prst="rect">
            <a:avLst/>
          </a:prstGeom>
          <a:ln>
            <a:solidFill>
              <a:srgbClr val="E7E6E6"/>
            </a:solidFill>
          </a:ln>
        </p:spPr>
      </p:pic>
      <p:sp>
        <p:nvSpPr>
          <p:cNvPr id="10" name="正方形/長方形 9">
            <a:extLst>
              <a:ext uri="{FF2B5EF4-FFF2-40B4-BE49-F238E27FC236}">
                <a16:creationId xmlns:a16="http://schemas.microsoft.com/office/drawing/2014/main" id="{CAC34154-7F3E-0537-4C8E-8F54830C72EE}"/>
              </a:ext>
            </a:extLst>
          </p:cNvPr>
          <p:cNvSpPr/>
          <p:nvPr/>
        </p:nvSpPr>
        <p:spPr>
          <a:xfrm>
            <a:off x="2745097" y="4512365"/>
            <a:ext cx="1270312" cy="377687"/>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FF61EA1-BF10-8882-747F-9729F531B2B7}"/>
              </a:ext>
            </a:extLst>
          </p:cNvPr>
          <p:cNvSpPr txBox="1"/>
          <p:nvPr/>
        </p:nvSpPr>
        <p:spPr>
          <a:xfrm>
            <a:off x="178754" y="5854830"/>
            <a:ext cx="6647974" cy="523220"/>
          </a:xfrm>
          <a:prstGeom prst="rect">
            <a:avLst/>
          </a:prstGeom>
          <a:noFill/>
        </p:spPr>
        <p:txBody>
          <a:bodyPr wrap="none" rtlCol="0">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セキュリティなどの観点から施設によってはチェックボックスを設けています。</a:t>
            </a:r>
            <a:endParaRPr lang="en-US" altLang="ja-JP" sz="1400" b="1" dirty="0">
              <a:solidFill>
                <a:srgbClr val="FF0000"/>
              </a:solidFill>
              <a:latin typeface="游ゴシック" panose="020B0400000000000000" pitchFamily="50" charset="-128"/>
              <a:ea typeface="游ゴシック" panose="020B0400000000000000" pitchFamily="50" charset="-128"/>
            </a:endParaRPr>
          </a:p>
          <a:p>
            <a:r>
              <a:rPr lang="ja-JP" altLang="en-US" sz="1400" b="1" dirty="0">
                <a:solidFill>
                  <a:srgbClr val="FF0000"/>
                </a:solidFill>
                <a:latin typeface="游ゴシック" panose="020B0400000000000000" pitchFamily="50" charset="-128"/>
                <a:ea typeface="游ゴシック" panose="020B0400000000000000" pitchFamily="50" charset="-128"/>
              </a:rPr>
              <a:t>ない場合はそのまま</a:t>
            </a:r>
            <a:r>
              <a:rPr lang="en-US" altLang="ja-JP" sz="1400" b="1" dirty="0">
                <a:solidFill>
                  <a:srgbClr val="FF0000"/>
                </a:solidFill>
                <a:latin typeface="游ゴシック" panose="020B0400000000000000" pitchFamily="50" charset="-128"/>
                <a:ea typeface="游ゴシック" panose="020B0400000000000000" pitchFamily="50" charset="-128"/>
              </a:rPr>
              <a:t>14</a:t>
            </a:r>
            <a:r>
              <a:rPr lang="ja-JP" altLang="en-US" sz="1400" b="1" dirty="0">
                <a:solidFill>
                  <a:srgbClr val="FF0000"/>
                </a:solidFill>
                <a:latin typeface="游ゴシック" panose="020B0400000000000000" pitchFamily="50" charset="-128"/>
                <a:ea typeface="游ゴシック" panose="020B0400000000000000" pitchFamily="50" charset="-128"/>
              </a:rPr>
              <a:t>に進みます。</a:t>
            </a:r>
          </a:p>
        </p:txBody>
      </p:sp>
      <p:sp>
        <p:nvSpPr>
          <p:cNvPr id="12" name="正方形/長方形 11">
            <a:extLst>
              <a:ext uri="{FF2B5EF4-FFF2-40B4-BE49-F238E27FC236}">
                <a16:creationId xmlns:a16="http://schemas.microsoft.com/office/drawing/2014/main" id="{14801D9E-DE0F-BF69-BA8F-C0D31F41D96E}"/>
              </a:ext>
            </a:extLst>
          </p:cNvPr>
          <p:cNvSpPr/>
          <p:nvPr/>
        </p:nvSpPr>
        <p:spPr>
          <a:xfrm>
            <a:off x="4146940" y="5049079"/>
            <a:ext cx="1637633" cy="516834"/>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6161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74604-65CC-D593-7EB7-72C83A0A2C14}"/>
            </a:ext>
          </a:extLst>
        </p:cNvPr>
        <p:cNvGrpSpPr/>
        <p:nvPr/>
      </p:nvGrpSpPr>
      <p:grpSpPr>
        <a:xfrm>
          <a:off x="0" y="0"/>
          <a:ext cx="0" cy="0"/>
          <a:chOff x="0" y="0"/>
          <a:chExt cx="0" cy="0"/>
        </a:xfrm>
      </p:grpSpPr>
      <p:sp>
        <p:nvSpPr>
          <p:cNvPr id="6" name="タイトル 2">
            <a:extLst>
              <a:ext uri="{FF2B5EF4-FFF2-40B4-BE49-F238E27FC236}">
                <a16:creationId xmlns:a16="http://schemas.microsoft.com/office/drawing/2014/main" id="{5CB42333-35E0-5721-3A72-EDB58B02580C}"/>
              </a:ext>
            </a:extLst>
          </p:cNvPr>
          <p:cNvSpPr txBox="1">
            <a:spLocks/>
          </p:cNvSpPr>
          <p:nvPr/>
        </p:nvSpPr>
        <p:spPr>
          <a:xfrm>
            <a:off x="3041322" y="2923650"/>
            <a:ext cx="6109366" cy="852541"/>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チェックアウトについて</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532FA429-642D-3F85-6567-8F17723E35DC}"/>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.25</a:t>
            </a:r>
          </a:p>
        </p:txBody>
      </p:sp>
    </p:spTree>
    <p:extLst>
      <p:ext uri="{BB962C8B-B14F-4D97-AF65-F5344CB8AC3E}">
        <p14:creationId xmlns:p14="http://schemas.microsoft.com/office/powerpoint/2010/main" val="374595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43B84-F020-BD2B-7D80-876F78C0C389}"/>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DCF82E8D-F982-1F57-DB67-689AFB5DE395}"/>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5FFB4178-051E-2163-C02A-E471A0992724}"/>
              </a:ext>
            </a:extLst>
          </p:cNvPr>
          <p:cNvSpPr txBox="1"/>
          <p:nvPr/>
        </p:nvSpPr>
        <p:spPr>
          <a:xfrm>
            <a:off x="136486" y="75079"/>
            <a:ext cx="3454792"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チェックアウトの手順について①</a:t>
            </a:r>
          </a:p>
        </p:txBody>
      </p:sp>
      <p:sp>
        <p:nvSpPr>
          <p:cNvPr id="3" name="グラフィックス 408">
            <a:extLst>
              <a:ext uri="{FF2B5EF4-FFF2-40B4-BE49-F238E27FC236}">
                <a16:creationId xmlns:a16="http://schemas.microsoft.com/office/drawing/2014/main" id="{82AD2115-1E8D-4DED-54C6-DF0716B9841C}"/>
              </a:ext>
            </a:extLst>
          </p:cNvPr>
          <p:cNvSpPr/>
          <p:nvPr/>
        </p:nvSpPr>
        <p:spPr>
          <a:xfrm>
            <a:off x="6110536" y="3681930"/>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15" name="テキスト ボックス 14">
            <a:extLst>
              <a:ext uri="{FF2B5EF4-FFF2-40B4-BE49-F238E27FC236}">
                <a16:creationId xmlns:a16="http://schemas.microsoft.com/office/drawing/2014/main" id="{60823F6B-A465-A57B-5CE5-09818C4E8752}"/>
              </a:ext>
            </a:extLst>
          </p:cNvPr>
          <p:cNvSpPr txBox="1"/>
          <p:nvPr/>
        </p:nvSpPr>
        <p:spPr>
          <a:xfrm>
            <a:off x="7588786" y="1236430"/>
            <a:ext cx="3586238"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Check Out</a:t>
            </a:r>
            <a:r>
              <a:rPr lang="ja-JP" altLang="en-US" sz="1400" b="1" dirty="0">
                <a:latin typeface="游ゴシック" panose="020B0400000000000000" pitchFamily="50" charset="-128"/>
                <a:ea typeface="游ゴシック" panose="020B0400000000000000" pitchFamily="50" charset="-128"/>
              </a:rPr>
              <a:t>」ボタンをタップします。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94AA6C59-9FF2-5680-C50D-948BCADBA557}"/>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.26</a:t>
            </a:r>
          </a:p>
        </p:txBody>
      </p:sp>
      <p:pic>
        <p:nvPicPr>
          <p:cNvPr id="9" name="図 8" descr="グラフィカル ユーザー インターフェイス, テキスト&#10;&#10;AI 生成コンテンツは誤りを含む可能性があります。">
            <a:extLst>
              <a:ext uri="{FF2B5EF4-FFF2-40B4-BE49-F238E27FC236}">
                <a16:creationId xmlns:a16="http://schemas.microsoft.com/office/drawing/2014/main" id="{BF7202AC-1AEB-13C5-ED96-43E781EDD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31" y="1948525"/>
            <a:ext cx="4897393" cy="3673045"/>
          </a:xfrm>
          <a:prstGeom prst="rect">
            <a:avLst/>
          </a:prstGeom>
        </p:spPr>
      </p:pic>
      <p:pic>
        <p:nvPicPr>
          <p:cNvPr id="11" name="図 10" descr="グラフィカル ユーザー インターフェイス&#10;&#10;AI 生成コンテンツは誤りを含む可能性があります。">
            <a:extLst>
              <a:ext uri="{FF2B5EF4-FFF2-40B4-BE49-F238E27FC236}">
                <a16:creationId xmlns:a16="http://schemas.microsoft.com/office/drawing/2014/main" id="{DDD7F2FB-3130-F3D7-DFC2-BD371D97D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386" y="1884713"/>
            <a:ext cx="5067557" cy="3800668"/>
          </a:xfrm>
          <a:prstGeom prst="rect">
            <a:avLst/>
          </a:prstGeom>
          <a:ln>
            <a:solidFill>
              <a:srgbClr val="E7E6E6"/>
            </a:solidFill>
          </a:ln>
        </p:spPr>
      </p:pic>
      <p:sp>
        <p:nvSpPr>
          <p:cNvPr id="12" name="正方形/長方形 11">
            <a:extLst>
              <a:ext uri="{FF2B5EF4-FFF2-40B4-BE49-F238E27FC236}">
                <a16:creationId xmlns:a16="http://schemas.microsoft.com/office/drawing/2014/main" id="{7F459FB1-26E4-922D-6DBA-D92A2DA80449}"/>
              </a:ext>
            </a:extLst>
          </p:cNvPr>
          <p:cNvSpPr/>
          <p:nvPr/>
        </p:nvSpPr>
        <p:spPr>
          <a:xfrm>
            <a:off x="8497956" y="5017421"/>
            <a:ext cx="1490870" cy="604149"/>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75A1720-CCB3-7EEE-EC45-F0D8709E6AD0}"/>
              </a:ext>
            </a:extLst>
          </p:cNvPr>
          <p:cNvSpPr txBox="1"/>
          <p:nvPr/>
        </p:nvSpPr>
        <p:spPr>
          <a:xfrm>
            <a:off x="497529" y="1236430"/>
            <a:ext cx="5723042"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画面が薄暗くなっておりますので、タッチをし操作を開始します。</a:t>
            </a:r>
            <a:endParaRPr lang="en-US" altLang="ja-JP" sz="1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71994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5275F-8437-6882-EFC4-E201CC4E2F3A}"/>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9E836B09-5164-C867-35D3-E6C65997CE53}"/>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AAD93EBC-BC73-76CA-3569-B1333B73468B}"/>
              </a:ext>
            </a:extLst>
          </p:cNvPr>
          <p:cNvSpPr txBox="1"/>
          <p:nvPr/>
        </p:nvSpPr>
        <p:spPr>
          <a:xfrm>
            <a:off x="136486" y="75079"/>
            <a:ext cx="3454792"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チェックアウトの手順について②</a:t>
            </a:r>
          </a:p>
        </p:txBody>
      </p:sp>
      <p:sp>
        <p:nvSpPr>
          <p:cNvPr id="3" name="グラフィックス 408">
            <a:extLst>
              <a:ext uri="{FF2B5EF4-FFF2-40B4-BE49-F238E27FC236}">
                <a16:creationId xmlns:a16="http://schemas.microsoft.com/office/drawing/2014/main" id="{8CF83130-728C-373F-3471-B78A5B5A8A6C}"/>
              </a:ext>
            </a:extLst>
          </p:cNvPr>
          <p:cNvSpPr/>
          <p:nvPr/>
        </p:nvSpPr>
        <p:spPr>
          <a:xfrm>
            <a:off x="6501822" y="3608669"/>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5" name="テキスト ボックス 4">
            <a:extLst>
              <a:ext uri="{FF2B5EF4-FFF2-40B4-BE49-F238E27FC236}">
                <a16:creationId xmlns:a16="http://schemas.microsoft.com/office/drawing/2014/main" id="{6FFC1EFE-FB06-E77F-97CB-7EEFC608BB5C}"/>
              </a:ext>
            </a:extLst>
          </p:cNvPr>
          <p:cNvSpPr txBox="1"/>
          <p:nvPr/>
        </p:nvSpPr>
        <p:spPr>
          <a:xfrm>
            <a:off x="979030" y="1064161"/>
            <a:ext cx="4645824"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チェックアウトに関しての注意文が表記されるので、</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確認後、「</a:t>
            </a:r>
            <a:r>
              <a:rPr lang="en-US" altLang="ja-JP" sz="1400" b="1" dirty="0">
                <a:latin typeface="游ゴシック" panose="020B0400000000000000" pitchFamily="50" charset="-128"/>
                <a:ea typeface="游ゴシック" panose="020B0400000000000000" pitchFamily="50" charset="-128"/>
              </a:rPr>
              <a:t>OK</a:t>
            </a:r>
            <a:r>
              <a:rPr lang="ja-JP" altLang="en-US" sz="1400" b="1" dirty="0">
                <a:latin typeface="游ゴシック" panose="020B0400000000000000" pitchFamily="50" charset="-128"/>
                <a:ea typeface="游ゴシック" panose="020B0400000000000000" pitchFamily="50" charset="-128"/>
              </a:rPr>
              <a:t>」を選択します。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56D88559-4FB2-3BCF-AB16-3ED69451158E}"/>
              </a:ext>
            </a:extLst>
          </p:cNvPr>
          <p:cNvSpPr txBox="1"/>
          <p:nvPr/>
        </p:nvSpPr>
        <p:spPr>
          <a:xfrm>
            <a:off x="7301306" y="1064161"/>
            <a:ext cx="4466287"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初めの画面に戻ればチェックアウトが完了します。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5B0C2197-8ECC-E582-E8F3-2DB49761AC41}"/>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.27</a:t>
            </a:r>
          </a:p>
        </p:txBody>
      </p:sp>
      <p:pic>
        <p:nvPicPr>
          <p:cNvPr id="11" name="図 10"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F35831B1-490B-1007-BCD6-BB2CDFEE5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84" y="1707360"/>
            <a:ext cx="5588116" cy="4191087"/>
          </a:xfrm>
          <a:prstGeom prst="rect">
            <a:avLst/>
          </a:prstGeom>
        </p:spPr>
      </p:pic>
      <p:pic>
        <p:nvPicPr>
          <p:cNvPr id="14" name="図 13" descr="グラフィカル ユーザー インターフェイス&#10;&#10;AI 生成コンテンツは誤りを含む可能性があります。">
            <a:extLst>
              <a:ext uri="{FF2B5EF4-FFF2-40B4-BE49-F238E27FC236}">
                <a16:creationId xmlns:a16="http://schemas.microsoft.com/office/drawing/2014/main" id="{CE0D9C2C-0842-249F-7FB4-E59018572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716" y="1707360"/>
            <a:ext cx="5052624" cy="3545849"/>
          </a:xfrm>
          <a:prstGeom prst="rect">
            <a:avLst/>
          </a:prstGeom>
          <a:ln>
            <a:solidFill>
              <a:schemeClr val="bg2">
                <a:lumMod val="90000"/>
              </a:schemeClr>
            </a:solidFill>
          </a:ln>
        </p:spPr>
      </p:pic>
      <p:sp>
        <p:nvSpPr>
          <p:cNvPr id="16" name="正方形/長方形 15">
            <a:extLst>
              <a:ext uri="{FF2B5EF4-FFF2-40B4-BE49-F238E27FC236}">
                <a16:creationId xmlns:a16="http://schemas.microsoft.com/office/drawing/2014/main" id="{D0E46CB0-6058-84CA-175B-964647DDD602}"/>
              </a:ext>
            </a:extLst>
          </p:cNvPr>
          <p:cNvSpPr/>
          <p:nvPr/>
        </p:nvSpPr>
        <p:spPr>
          <a:xfrm>
            <a:off x="3373270" y="4939748"/>
            <a:ext cx="1218608" cy="457200"/>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9845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6" name="タイトル 2">
            <a:extLst>
              <a:ext uri="{FF2B5EF4-FFF2-40B4-BE49-F238E27FC236}">
                <a16:creationId xmlns:a16="http://schemas.microsoft.com/office/drawing/2014/main" id="{416B5709-3CAC-7251-2F66-CED16CFA0386}"/>
              </a:ext>
            </a:extLst>
          </p:cNvPr>
          <p:cNvSpPr txBox="1">
            <a:spLocks/>
          </p:cNvSpPr>
          <p:nvPr/>
        </p:nvSpPr>
        <p:spPr>
          <a:xfrm>
            <a:off x="2502711" y="2923649"/>
            <a:ext cx="7186583" cy="852541"/>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事前登録サイトご利用方法。</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3EE65642-9B28-7942-A24F-C2C840E235A2}"/>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.1</a:t>
            </a:r>
          </a:p>
        </p:txBody>
      </p:sp>
    </p:spTree>
    <p:extLst>
      <p:ext uri="{BB962C8B-B14F-4D97-AF65-F5344CB8AC3E}">
        <p14:creationId xmlns:p14="http://schemas.microsoft.com/office/powerpoint/2010/main" val="2526973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5053C507-2C4C-4738-66E4-A7CF5F7D93C9}"/>
            </a:ext>
          </a:extLst>
        </p:cNvPr>
        <p:cNvGrpSpPr/>
        <p:nvPr/>
      </p:nvGrpSpPr>
      <p:grpSpPr>
        <a:xfrm>
          <a:off x="0" y="0"/>
          <a:ext cx="0" cy="0"/>
          <a:chOff x="0" y="0"/>
          <a:chExt cx="0" cy="0"/>
        </a:xfrm>
      </p:grpSpPr>
      <p:sp>
        <p:nvSpPr>
          <p:cNvPr id="4" name="タイトル 2">
            <a:extLst>
              <a:ext uri="{FF2B5EF4-FFF2-40B4-BE49-F238E27FC236}">
                <a16:creationId xmlns:a16="http://schemas.microsoft.com/office/drawing/2014/main" id="{11129571-F4E4-257D-90B6-CB95E7A2BAA2}"/>
              </a:ext>
            </a:extLst>
          </p:cNvPr>
          <p:cNvSpPr txBox="1">
            <a:spLocks/>
          </p:cNvSpPr>
          <p:nvPr/>
        </p:nvSpPr>
        <p:spPr>
          <a:xfrm>
            <a:off x="4888553" y="4584673"/>
            <a:ext cx="2414893" cy="369204"/>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1" lang="en-US" altLang="ja-JP" sz="1600" b="0" i="0" u="none" strike="noStrike" kern="1200" cap="none" spc="200" normalizeH="0" baseline="0" noProof="0" dirty="0">
                <a:ln>
                  <a:noFill/>
                </a:ln>
                <a:solidFill>
                  <a:prstClr val="white"/>
                </a:solidFill>
                <a:effectLst/>
                <a:uLnTx/>
                <a:uFillTx/>
                <a:latin typeface="Segoe UI" panose="020B0502040204020203" pitchFamily="34" charset="0"/>
                <a:ea typeface="Yu Gothic" panose="020B0400000000000000" pitchFamily="34" charset="-128"/>
                <a:cs typeface="Segoe UI" panose="020B0502040204020203" pitchFamily="34" charset="0"/>
              </a:rPr>
              <a:t>2025.06.13</a:t>
            </a:r>
            <a:r>
              <a:rPr kumimoji="1" lang="ja-JP" altLang="en-US" sz="1600" b="0" i="0" u="none" strike="noStrike" kern="1200" cap="none" spc="200" normalizeH="0" baseline="0" noProof="0" dirty="0">
                <a:ln>
                  <a:noFill/>
                </a:ln>
                <a:solidFill>
                  <a:prstClr val="white"/>
                </a:solidFill>
                <a:effectLst/>
                <a:uLnTx/>
                <a:uFillTx/>
                <a:latin typeface="Segoe UI" panose="020B0502040204020203" pitchFamily="34" charset="0"/>
                <a:ea typeface="Yu Gothic" panose="020B0400000000000000" pitchFamily="34" charset="-128"/>
                <a:cs typeface="Segoe UI" panose="020B0502040204020203" pitchFamily="34" charset="0"/>
              </a:rPr>
              <a:t>　</a:t>
            </a:r>
            <a:r>
              <a:rPr kumimoji="1" lang="en-US" altLang="ja-JP" sz="1600" b="0" i="0" u="none" strike="noStrike" kern="1200" cap="none" spc="200" normalizeH="0" baseline="0" noProof="0" dirty="0">
                <a:ln>
                  <a:noFill/>
                </a:ln>
                <a:solidFill>
                  <a:prstClr val="white"/>
                </a:solidFill>
                <a:effectLst/>
                <a:uLnTx/>
                <a:uFillTx/>
                <a:latin typeface="Segoe UI" panose="020B0502040204020203" pitchFamily="34" charset="0"/>
                <a:ea typeface="Yu Gothic" panose="020B0400000000000000" pitchFamily="34" charset="-128"/>
                <a:cs typeface="Segoe UI" panose="020B0502040204020203" pitchFamily="34" charset="0"/>
              </a:rPr>
              <a:t>Ver.1.0</a:t>
            </a:r>
          </a:p>
        </p:txBody>
      </p:sp>
      <p:sp>
        <p:nvSpPr>
          <p:cNvPr id="81" name="タイトル 2">
            <a:extLst>
              <a:ext uri="{FF2B5EF4-FFF2-40B4-BE49-F238E27FC236}">
                <a16:creationId xmlns:a16="http://schemas.microsoft.com/office/drawing/2014/main" id="{F4533470-F381-4232-0E15-42576034B5E2}"/>
              </a:ext>
            </a:extLst>
          </p:cNvPr>
          <p:cNvSpPr txBox="1">
            <a:spLocks/>
          </p:cNvSpPr>
          <p:nvPr/>
        </p:nvSpPr>
        <p:spPr>
          <a:xfrm>
            <a:off x="2464241" y="2040440"/>
            <a:ext cx="7263528" cy="1842684"/>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algn="ctr" defTabSz="914400" rtl="0" eaLnBrk="1" fontAlgn="auto" latinLnBrk="0" hangingPunct="1">
              <a:lnSpc>
                <a:spcPct val="135000"/>
              </a:lnSpc>
              <a:spcBef>
                <a:spcPct val="0"/>
              </a:spcBef>
              <a:spcAft>
                <a:spcPts val="0"/>
              </a:spcAft>
              <a:buClrTx/>
              <a:buSzTx/>
              <a:buFontTx/>
              <a:buNone/>
              <a:tabLst/>
              <a:defRPr/>
            </a:pPr>
            <a:r>
              <a:rPr lang="ja-JP" altLang="en-US" sz="4400" dirty="0">
                <a:solidFill>
                  <a:prstClr val="white"/>
                </a:solidFill>
                <a:latin typeface="Segoe UI" panose="020B0502040204020203" pitchFamily="34" charset="0"/>
                <a:cs typeface="Segoe UI" panose="020B0502040204020203" pitchFamily="34" charset="0"/>
              </a:rPr>
              <a:t>事前登録サイトマニュアル</a:t>
            </a:r>
            <a:endParaRPr kumimoji="1" lang="en-US" altLang="ja-JP" sz="4400" b="1" i="0" u="none" strike="noStrike" kern="1200" cap="none" spc="200" normalizeH="0" baseline="0" noProof="0" dirty="0">
              <a:ln>
                <a:noFill/>
              </a:ln>
              <a:solidFill>
                <a:prstClr val="white"/>
              </a:solidFill>
              <a:effectLst/>
              <a:uLnTx/>
              <a:uFillTx/>
              <a:latin typeface="Segoe UI" panose="020B0502040204020203" pitchFamily="34" charset="0"/>
              <a:ea typeface="Yu Gothic" panose="020B0400000000000000" pitchFamily="34" charset="-128"/>
              <a:cs typeface="Segoe UI" panose="020B0502040204020203" pitchFamily="34" charset="0"/>
            </a:endParaRPr>
          </a:p>
          <a:p>
            <a:pPr marL="0" marR="0" lvl="0" indent="0" algn="ctr" defTabSz="914400" rtl="0" eaLnBrk="1" fontAlgn="auto" latinLnBrk="0" hangingPunct="1">
              <a:lnSpc>
                <a:spcPct val="135000"/>
              </a:lnSpc>
              <a:spcBef>
                <a:spcPct val="0"/>
              </a:spcBef>
              <a:spcAft>
                <a:spcPts val="0"/>
              </a:spcAft>
              <a:buClrTx/>
              <a:buSzTx/>
              <a:buFontTx/>
              <a:buNone/>
              <a:tabLst/>
              <a:defRPr/>
            </a:pPr>
            <a:r>
              <a:rPr kumimoji="1" lang="ja-JP" altLang="en-US" sz="4400" b="1" i="0" u="none" strike="noStrike" kern="1200" cap="none" spc="200" normalizeH="0" baseline="0" noProof="0" dirty="0">
                <a:ln>
                  <a:noFill/>
                </a:ln>
                <a:solidFill>
                  <a:prstClr val="white"/>
                </a:solidFill>
                <a:effectLst/>
                <a:uLnTx/>
                <a:uFillTx/>
                <a:latin typeface="Segoe UI" panose="020B0502040204020203" pitchFamily="34" charset="0"/>
                <a:ea typeface="Yu Gothic" panose="020B0400000000000000" pitchFamily="34" charset="-128"/>
                <a:cs typeface="Segoe UI" panose="020B0502040204020203" pitchFamily="34" charset="0"/>
              </a:rPr>
              <a:t>各種機能について</a:t>
            </a:r>
            <a:endParaRPr kumimoji="1" lang="en-US" altLang="ja-JP" sz="4400" b="1" i="0" u="none" strike="noStrike" kern="1200" cap="none" spc="200" normalizeH="0" baseline="0" noProof="0" dirty="0">
              <a:ln>
                <a:noFill/>
              </a:ln>
              <a:solidFill>
                <a:prstClr val="white"/>
              </a:solidFill>
              <a:effectLst/>
              <a:uLnTx/>
              <a:uFillTx/>
              <a:latin typeface="Segoe UI" panose="020B0502040204020203" pitchFamily="34" charset="0"/>
              <a:ea typeface="Yu Gothic" panose="020B0400000000000000" pitchFamily="34" charset="-128"/>
              <a:cs typeface="Segoe UI" panose="020B0502040204020203" pitchFamily="34" charset="0"/>
            </a:endParaRPr>
          </a:p>
        </p:txBody>
      </p:sp>
      <p:sp>
        <p:nvSpPr>
          <p:cNvPr id="2" name="テキスト ボックス 1">
            <a:extLst>
              <a:ext uri="{FF2B5EF4-FFF2-40B4-BE49-F238E27FC236}">
                <a16:creationId xmlns:a16="http://schemas.microsoft.com/office/drawing/2014/main" id="{696A9CC3-6C30-3E9F-0D2E-C91D43E4649F}"/>
              </a:ext>
            </a:extLst>
          </p:cNvPr>
          <p:cNvSpPr txBox="1"/>
          <p:nvPr/>
        </p:nvSpPr>
        <p:spPr>
          <a:xfrm>
            <a:off x="11572920" y="6550223"/>
            <a:ext cx="619080" cy="307777"/>
          </a:xfrm>
          <a:prstGeom prst="rect">
            <a:avLst/>
          </a:prstGeom>
          <a:noFill/>
        </p:spPr>
        <p:txBody>
          <a:bodyPr wrap="none" rtlCol="0">
            <a:spAutoFit/>
          </a:bodyPr>
          <a:lstStyle/>
          <a:p>
            <a:r>
              <a:rPr lang="ja-JP" altLang="en-US" sz="1400" b="1" dirty="0">
                <a:solidFill>
                  <a:schemeClr val="bg1"/>
                </a:solidFill>
                <a:latin typeface="游ゴシック" panose="020B0400000000000000" pitchFamily="50" charset="-128"/>
                <a:ea typeface="游ゴシック" panose="020B0400000000000000" pitchFamily="50" charset="-128"/>
              </a:rPr>
              <a:t>ｐ</a:t>
            </a:r>
            <a:r>
              <a:rPr lang="en-US" altLang="ja-JP" sz="1400" b="1" dirty="0">
                <a:solidFill>
                  <a:schemeClr val="bg1"/>
                </a:solidFill>
                <a:latin typeface="游ゴシック" panose="020B0400000000000000" pitchFamily="50" charset="-128"/>
                <a:ea typeface="游ゴシック" panose="020B0400000000000000" pitchFamily="50" charset="-128"/>
              </a:rPr>
              <a:t>.28</a:t>
            </a:r>
          </a:p>
        </p:txBody>
      </p:sp>
    </p:spTree>
    <p:extLst>
      <p:ext uri="{BB962C8B-B14F-4D97-AF65-F5344CB8AC3E}">
        <p14:creationId xmlns:p14="http://schemas.microsoft.com/office/powerpoint/2010/main" val="154348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975F8-A434-CBE0-BE7D-B7755602637E}"/>
            </a:ext>
          </a:extLst>
        </p:cNvPr>
        <p:cNvGrpSpPr/>
        <p:nvPr/>
      </p:nvGrpSpPr>
      <p:grpSpPr>
        <a:xfrm>
          <a:off x="0" y="0"/>
          <a:ext cx="0" cy="0"/>
          <a:chOff x="0" y="0"/>
          <a:chExt cx="0" cy="0"/>
        </a:xfrm>
      </p:grpSpPr>
      <p:sp>
        <p:nvSpPr>
          <p:cNvPr id="6" name="タイトル 2">
            <a:extLst>
              <a:ext uri="{FF2B5EF4-FFF2-40B4-BE49-F238E27FC236}">
                <a16:creationId xmlns:a16="http://schemas.microsoft.com/office/drawing/2014/main" id="{A1F11451-3902-4A83-00E0-470A68682CB8}"/>
              </a:ext>
            </a:extLst>
          </p:cNvPr>
          <p:cNvSpPr txBox="1">
            <a:spLocks/>
          </p:cNvSpPr>
          <p:nvPr/>
        </p:nvSpPr>
        <p:spPr>
          <a:xfrm>
            <a:off x="1694808" y="2923650"/>
            <a:ext cx="8802410" cy="852541"/>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事前登録状況の確認・修正について</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8F583F69-5231-E323-D699-963874533584}"/>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.29</a:t>
            </a:r>
          </a:p>
        </p:txBody>
      </p:sp>
    </p:spTree>
    <p:extLst>
      <p:ext uri="{BB962C8B-B14F-4D97-AF65-F5344CB8AC3E}">
        <p14:creationId xmlns:p14="http://schemas.microsoft.com/office/powerpoint/2010/main" val="2636694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E750-AA2C-1CD4-4D9A-23F9E53A4C4E}"/>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165DFD2D-F332-2D2F-5936-E2E7D9D9223B}"/>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CD1DD2A8-6280-06DB-3D40-F3E46229097D}"/>
              </a:ext>
            </a:extLst>
          </p:cNvPr>
          <p:cNvSpPr txBox="1"/>
          <p:nvPr/>
        </p:nvSpPr>
        <p:spPr>
          <a:xfrm>
            <a:off x="136486" y="75079"/>
            <a:ext cx="3890809"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事前登録内容の確認・修正について①</a:t>
            </a:r>
          </a:p>
        </p:txBody>
      </p:sp>
      <p:sp>
        <p:nvSpPr>
          <p:cNvPr id="3" name="グラフィックス 408">
            <a:extLst>
              <a:ext uri="{FF2B5EF4-FFF2-40B4-BE49-F238E27FC236}">
                <a16:creationId xmlns:a16="http://schemas.microsoft.com/office/drawing/2014/main" id="{73C7A95E-3961-6B54-40EF-BD99878BEF94}"/>
              </a:ext>
            </a:extLst>
          </p:cNvPr>
          <p:cNvSpPr/>
          <p:nvPr/>
        </p:nvSpPr>
        <p:spPr>
          <a:xfrm>
            <a:off x="6022591" y="3676346"/>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4" name="テキスト ボックス 3">
            <a:extLst>
              <a:ext uri="{FF2B5EF4-FFF2-40B4-BE49-F238E27FC236}">
                <a16:creationId xmlns:a16="http://schemas.microsoft.com/office/drawing/2014/main" id="{40DEAC75-C090-017D-0CD2-9AB00991C47A}"/>
              </a:ext>
            </a:extLst>
          </p:cNvPr>
          <p:cNvSpPr txBox="1"/>
          <p:nvPr/>
        </p:nvSpPr>
        <p:spPr>
          <a:xfrm>
            <a:off x="238087" y="527303"/>
            <a:ext cx="3672800"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事前登録内容の確認と修正する方法</a:t>
            </a:r>
          </a:p>
        </p:txBody>
      </p:sp>
      <p:sp>
        <p:nvSpPr>
          <p:cNvPr id="5" name="テキスト ボックス 4">
            <a:extLst>
              <a:ext uri="{FF2B5EF4-FFF2-40B4-BE49-F238E27FC236}">
                <a16:creationId xmlns:a16="http://schemas.microsoft.com/office/drawing/2014/main" id="{36216740-E955-9E62-7FE9-8A584DD512A9}"/>
              </a:ext>
            </a:extLst>
          </p:cNvPr>
          <p:cNvSpPr txBox="1"/>
          <p:nvPr/>
        </p:nvSpPr>
        <p:spPr>
          <a:xfrm>
            <a:off x="6837495" y="1365546"/>
            <a:ext cx="4673074"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２．選択後、同行者情報を登録修正するを選択します。</a:t>
            </a:r>
            <a:endParaRPr lang="en-US" altLang="ja-JP" sz="1400" b="1" dirty="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599C3295-A4E3-67C9-8018-26EB72958BA7}"/>
              </a:ext>
            </a:extLst>
          </p:cNvPr>
          <p:cNvPicPr>
            <a:picLocks noChangeAspect="1"/>
          </p:cNvPicPr>
          <p:nvPr/>
        </p:nvPicPr>
        <p:blipFill>
          <a:blip r:embed="rId3"/>
          <a:stretch>
            <a:fillRect/>
          </a:stretch>
        </p:blipFill>
        <p:spPr>
          <a:xfrm>
            <a:off x="798899" y="1858092"/>
            <a:ext cx="4750014" cy="4413449"/>
          </a:xfrm>
          <a:prstGeom prst="rect">
            <a:avLst/>
          </a:prstGeom>
          <a:ln>
            <a:solidFill>
              <a:srgbClr val="CFCFCF"/>
            </a:solidFill>
          </a:ln>
        </p:spPr>
      </p:pic>
      <p:sp>
        <p:nvSpPr>
          <p:cNvPr id="7" name="正方形/長方形 6">
            <a:extLst>
              <a:ext uri="{FF2B5EF4-FFF2-40B4-BE49-F238E27FC236}">
                <a16:creationId xmlns:a16="http://schemas.microsoft.com/office/drawing/2014/main" id="{2C142A43-85E9-CD0C-DA66-D3B9858C8AC8}"/>
              </a:ext>
            </a:extLst>
          </p:cNvPr>
          <p:cNvSpPr/>
          <p:nvPr/>
        </p:nvSpPr>
        <p:spPr>
          <a:xfrm>
            <a:off x="2907049" y="5297503"/>
            <a:ext cx="1128321" cy="671120"/>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a:extLst>
              <a:ext uri="{FF2B5EF4-FFF2-40B4-BE49-F238E27FC236}">
                <a16:creationId xmlns:a16="http://schemas.microsoft.com/office/drawing/2014/main" id="{D9EB83A9-E1D5-2611-950B-7C9EC2615FA4}"/>
              </a:ext>
            </a:extLst>
          </p:cNvPr>
          <p:cNvPicPr>
            <a:picLocks noChangeAspect="1"/>
          </p:cNvPicPr>
          <p:nvPr/>
        </p:nvPicPr>
        <p:blipFill>
          <a:blip r:embed="rId4"/>
          <a:stretch>
            <a:fillRect/>
          </a:stretch>
        </p:blipFill>
        <p:spPr>
          <a:xfrm>
            <a:off x="6723195" y="1865832"/>
            <a:ext cx="4403609" cy="4512736"/>
          </a:xfrm>
          <a:prstGeom prst="rect">
            <a:avLst/>
          </a:prstGeom>
          <a:ln>
            <a:solidFill>
              <a:srgbClr val="CFCFCF"/>
            </a:solidFill>
          </a:ln>
        </p:spPr>
      </p:pic>
      <p:sp>
        <p:nvSpPr>
          <p:cNvPr id="12" name="テキスト ボックス 11">
            <a:extLst>
              <a:ext uri="{FF2B5EF4-FFF2-40B4-BE49-F238E27FC236}">
                <a16:creationId xmlns:a16="http://schemas.microsoft.com/office/drawing/2014/main" id="{D3F65EE5-E1F5-F764-9C4F-7A7C4DB1D4D2}"/>
              </a:ext>
            </a:extLst>
          </p:cNvPr>
          <p:cNvSpPr txBox="1"/>
          <p:nvPr/>
        </p:nvSpPr>
        <p:spPr>
          <a:xfrm>
            <a:off x="798899" y="1365546"/>
            <a:ext cx="4980851"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ログインを行い、</a:t>
            </a:r>
            <a:r>
              <a:rPr lang="en-US" altLang="ja-JP" sz="1400" b="1" dirty="0">
                <a:latin typeface="游ゴシック" panose="020B0400000000000000" pitchFamily="50" charset="-128"/>
                <a:ea typeface="游ゴシック" panose="020B0400000000000000" pitchFamily="50" charset="-128"/>
              </a:rPr>
              <a:t>Home</a:t>
            </a:r>
            <a:r>
              <a:rPr lang="ja-JP" altLang="en-US" sz="1400" b="1" dirty="0">
                <a:latin typeface="游ゴシック" panose="020B0400000000000000" pitchFamily="50" charset="-128"/>
                <a:ea typeface="游ゴシック" panose="020B0400000000000000" pitchFamily="50" charset="-128"/>
              </a:rPr>
              <a:t>から予約情報確認を選択します。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2986D25C-05E7-7183-3D18-F97A7BE58123}"/>
              </a:ext>
            </a:extLst>
          </p:cNvPr>
          <p:cNvSpPr/>
          <p:nvPr/>
        </p:nvSpPr>
        <p:spPr>
          <a:xfrm>
            <a:off x="8017844" y="5433216"/>
            <a:ext cx="1934678" cy="399694"/>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3AEF772B-CA66-3F36-FC76-7D65D4D3FB18}"/>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.30</a:t>
            </a:r>
          </a:p>
        </p:txBody>
      </p:sp>
    </p:spTree>
    <p:extLst>
      <p:ext uri="{BB962C8B-B14F-4D97-AF65-F5344CB8AC3E}">
        <p14:creationId xmlns:p14="http://schemas.microsoft.com/office/powerpoint/2010/main" val="267799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529B2-8F1B-0701-A6F7-3028EA251D7D}"/>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B22FBC26-DD82-2260-F38C-AD6D2D6F2B67}"/>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6DBAAE37-3994-982B-54FC-9C9028622B1F}"/>
              </a:ext>
            </a:extLst>
          </p:cNvPr>
          <p:cNvSpPr txBox="1"/>
          <p:nvPr/>
        </p:nvSpPr>
        <p:spPr>
          <a:xfrm>
            <a:off x="136486" y="75079"/>
            <a:ext cx="3890809"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事前登録内容の確認・修正について②</a:t>
            </a:r>
          </a:p>
        </p:txBody>
      </p:sp>
      <p:sp>
        <p:nvSpPr>
          <p:cNvPr id="3" name="グラフィックス 408">
            <a:extLst>
              <a:ext uri="{FF2B5EF4-FFF2-40B4-BE49-F238E27FC236}">
                <a16:creationId xmlns:a16="http://schemas.microsoft.com/office/drawing/2014/main" id="{9099A9CF-E920-0A8E-E846-6A074DCD131E}"/>
              </a:ext>
            </a:extLst>
          </p:cNvPr>
          <p:cNvSpPr/>
          <p:nvPr/>
        </p:nvSpPr>
        <p:spPr>
          <a:xfrm>
            <a:off x="6249465" y="3521218"/>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4" name="テキスト ボックス 3">
            <a:extLst>
              <a:ext uri="{FF2B5EF4-FFF2-40B4-BE49-F238E27FC236}">
                <a16:creationId xmlns:a16="http://schemas.microsoft.com/office/drawing/2014/main" id="{213D42EE-C2D4-8C58-E28F-38070CB3DE1E}"/>
              </a:ext>
            </a:extLst>
          </p:cNvPr>
          <p:cNvSpPr txBox="1"/>
          <p:nvPr/>
        </p:nvSpPr>
        <p:spPr>
          <a:xfrm>
            <a:off x="238087" y="527303"/>
            <a:ext cx="3672800"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事前登録内容の確認と修正する方法</a:t>
            </a:r>
          </a:p>
        </p:txBody>
      </p:sp>
      <p:sp>
        <p:nvSpPr>
          <p:cNvPr id="5" name="テキスト ボックス 4">
            <a:extLst>
              <a:ext uri="{FF2B5EF4-FFF2-40B4-BE49-F238E27FC236}">
                <a16:creationId xmlns:a16="http://schemas.microsoft.com/office/drawing/2014/main" id="{02E11097-E607-2C8C-F603-DEBDD3DE2316}"/>
              </a:ext>
            </a:extLst>
          </p:cNvPr>
          <p:cNvSpPr txBox="1"/>
          <p:nvPr/>
        </p:nvSpPr>
        <p:spPr>
          <a:xfrm>
            <a:off x="506199" y="1064789"/>
            <a:ext cx="5004896"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修正を行う登録者の確認します。修正の必要がある場合、</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該当する方を選択します。</a:t>
            </a:r>
            <a:endParaRPr lang="en-US" altLang="ja-JP" sz="14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32E2E303-AAC8-E2C3-FAFA-2429078D0150}"/>
              </a:ext>
            </a:extLst>
          </p:cNvPr>
          <p:cNvPicPr>
            <a:picLocks noChangeAspect="1"/>
          </p:cNvPicPr>
          <p:nvPr/>
        </p:nvPicPr>
        <p:blipFill>
          <a:blip r:embed="rId3"/>
          <a:stretch>
            <a:fillRect/>
          </a:stretch>
        </p:blipFill>
        <p:spPr>
          <a:xfrm>
            <a:off x="672757" y="1674480"/>
            <a:ext cx="4961517" cy="4011009"/>
          </a:xfrm>
          <a:prstGeom prst="rect">
            <a:avLst/>
          </a:prstGeom>
          <a:ln>
            <a:solidFill>
              <a:srgbClr val="CFCFCF"/>
            </a:solidFill>
          </a:ln>
        </p:spPr>
      </p:pic>
      <p:sp>
        <p:nvSpPr>
          <p:cNvPr id="9" name="テキスト ボックス 8">
            <a:extLst>
              <a:ext uri="{FF2B5EF4-FFF2-40B4-BE49-F238E27FC236}">
                <a16:creationId xmlns:a16="http://schemas.microsoft.com/office/drawing/2014/main" id="{7BC5592E-28B6-1633-7053-C4F296AE1411}"/>
              </a:ext>
            </a:extLst>
          </p:cNvPr>
          <p:cNvSpPr txBox="1"/>
          <p:nvPr/>
        </p:nvSpPr>
        <p:spPr>
          <a:xfrm>
            <a:off x="393047" y="5921147"/>
            <a:ext cx="5929828" cy="523220"/>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同行者</a:t>
            </a:r>
            <a:r>
              <a:rPr lang="en-US" altLang="ja-JP" sz="1400" b="1" dirty="0">
                <a:latin typeface="游ゴシック" panose="020B0400000000000000" pitchFamily="50" charset="-128"/>
                <a:ea typeface="游ゴシック" panose="020B0400000000000000" pitchFamily="50" charset="-128"/>
              </a:rPr>
              <a:t>URL</a:t>
            </a:r>
            <a:r>
              <a:rPr lang="ja-JP" altLang="en-US" sz="1400" b="1" dirty="0">
                <a:latin typeface="游ゴシック" panose="020B0400000000000000" pitchFamily="50" charset="-128"/>
                <a:ea typeface="游ゴシック" panose="020B0400000000000000" pitchFamily="50" charset="-128"/>
              </a:rPr>
              <a:t>から各自で予約した内容は修正できません。</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また、こちらの画面から同行者登録を行えるのは、代表者様のみです。</a:t>
            </a:r>
            <a:endParaRPr lang="en-US" altLang="ja-JP" sz="1400" b="1" dirty="0">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5CAD204B-EA42-5584-858B-0AA1C8BD336C}"/>
              </a:ext>
            </a:extLst>
          </p:cNvPr>
          <p:cNvSpPr/>
          <p:nvPr/>
        </p:nvSpPr>
        <p:spPr>
          <a:xfrm>
            <a:off x="2329314" y="3332980"/>
            <a:ext cx="824202" cy="317532"/>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FB9FC04B-25B6-E4C9-CA3F-91B3DD8D0082}"/>
              </a:ext>
            </a:extLst>
          </p:cNvPr>
          <p:cNvPicPr>
            <a:picLocks noChangeAspect="1"/>
          </p:cNvPicPr>
          <p:nvPr/>
        </p:nvPicPr>
        <p:blipFill>
          <a:blip r:embed="rId4"/>
          <a:stretch>
            <a:fillRect/>
          </a:stretch>
        </p:blipFill>
        <p:spPr>
          <a:xfrm>
            <a:off x="6905811" y="1674480"/>
            <a:ext cx="4949253" cy="4011006"/>
          </a:xfrm>
          <a:prstGeom prst="rect">
            <a:avLst/>
          </a:prstGeom>
          <a:ln>
            <a:solidFill>
              <a:srgbClr val="CFCFCF"/>
            </a:solidFill>
          </a:ln>
        </p:spPr>
      </p:pic>
      <p:sp>
        <p:nvSpPr>
          <p:cNvPr id="15" name="テキスト ボックス 14">
            <a:extLst>
              <a:ext uri="{FF2B5EF4-FFF2-40B4-BE49-F238E27FC236}">
                <a16:creationId xmlns:a16="http://schemas.microsoft.com/office/drawing/2014/main" id="{27FA688E-5EEE-92F5-AAFC-1D3118798373}"/>
              </a:ext>
            </a:extLst>
          </p:cNvPr>
          <p:cNvSpPr txBox="1"/>
          <p:nvPr/>
        </p:nvSpPr>
        <p:spPr>
          <a:xfrm>
            <a:off x="7787585" y="1172511"/>
            <a:ext cx="3568606"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内容を変更し、確認・登録を押します。</a:t>
            </a:r>
            <a:endParaRPr lang="en-US" altLang="ja-JP" sz="1400" b="1" dirty="0">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EA306DF7-6EFB-C416-9C2B-B7F5FFE4B98B}"/>
              </a:ext>
            </a:extLst>
          </p:cNvPr>
          <p:cNvSpPr/>
          <p:nvPr/>
        </p:nvSpPr>
        <p:spPr>
          <a:xfrm>
            <a:off x="9816163" y="5103020"/>
            <a:ext cx="1503145" cy="489258"/>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08C24133-0764-9E6D-429C-AE4ADF3109C4}"/>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.31</a:t>
            </a:r>
          </a:p>
        </p:txBody>
      </p:sp>
    </p:spTree>
    <p:extLst>
      <p:ext uri="{BB962C8B-B14F-4D97-AF65-F5344CB8AC3E}">
        <p14:creationId xmlns:p14="http://schemas.microsoft.com/office/powerpoint/2010/main" val="3636486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5652-30C8-EEAA-AE74-85CBAA0083AE}"/>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5D2F2750-2707-4924-6CE4-82E2D7AA4916}"/>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E30DA518-BAAA-6BB7-C0EE-25DEA99CC418}"/>
              </a:ext>
            </a:extLst>
          </p:cNvPr>
          <p:cNvSpPr txBox="1"/>
          <p:nvPr/>
        </p:nvSpPr>
        <p:spPr>
          <a:xfrm>
            <a:off x="136486" y="75079"/>
            <a:ext cx="3890809"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事前登録内容の確認・修正について③</a:t>
            </a:r>
          </a:p>
        </p:txBody>
      </p:sp>
      <p:sp>
        <p:nvSpPr>
          <p:cNvPr id="4" name="テキスト ボックス 3">
            <a:extLst>
              <a:ext uri="{FF2B5EF4-FFF2-40B4-BE49-F238E27FC236}">
                <a16:creationId xmlns:a16="http://schemas.microsoft.com/office/drawing/2014/main" id="{D86B00FB-E4A9-6F4F-46DB-579A7210A670}"/>
              </a:ext>
            </a:extLst>
          </p:cNvPr>
          <p:cNvSpPr txBox="1"/>
          <p:nvPr/>
        </p:nvSpPr>
        <p:spPr>
          <a:xfrm>
            <a:off x="238087" y="527303"/>
            <a:ext cx="3672800"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事前登録内容の確認と修正する方法</a:t>
            </a:r>
          </a:p>
        </p:txBody>
      </p:sp>
      <p:sp>
        <p:nvSpPr>
          <p:cNvPr id="5" name="テキスト ボックス 4">
            <a:extLst>
              <a:ext uri="{FF2B5EF4-FFF2-40B4-BE49-F238E27FC236}">
                <a16:creationId xmlns:a16="http://schemas.microsoft.com/office/drawing/2014/main" id="{A443E4C0-C89C-BFDC-D9AC-7784BC9930DE}"/>
              </a:ext>
            </a:extLst>
          </p:cNvPr>
          <p:cNvSpPr txBox="1"/>
          <p:nvPr/>
        </p:nvSpPr>
        <p:spPr>
          <a:xfrm>
            <a:off x="966414" y="1238644"/>
            <a:ext cx="4466287"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宿泊者情報完了画面へ移行すると完了となります。</a:t>
            </a:r>
            <a:endParaRPr lang="en-US" altLang="ja-JP" sz="1400" b="1" dirty="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AD0B1B21-6184-67D9-AAC5-9693017A6B70}"/>
              </a:ext>
            </a:extLst>
          </p:cNvPr>
          <p:cNvPicPr>
            <a:picLocks noChangeAspect="1"/>
          </p:cNvPicPr>
          <p:nvPr/>
        </p:nvPicPr>
        <p:blipFill>
          <a:blip r:embed="rId3"/>
          <a:stretch>
            <a:fillRect/>
          </a:stretch>
        </p:blipFill>
        <p:spPr>
          <a:xfrm>
            <a:off x="629530" y="2019961"/>
            <a:ext cx="5338133" cy="3345126"/>
          </a:xfrm>
          <a:prstGeom prst="rect">
            <a:avLst/>
          </a:prstGeom>
          <a:ln>
            <a:solidFill>
              <a:srgbClr val="CFCFCF"/>
            </a:solidFill>
          </a:ln>
        </p:spPr>
      </p:pic>
      <p:sp>
        <p:nvSpPr>
          <p:cNvPr id="9" name="テキスト ボックス 8">
            <a:extLst>
              <a:ext uri="{FF2B5EF4-FFF2-40B4-BE49-F238E27FC236}">
                <a16:creationId xmlns:a16="http://schemas.microsoft.com/office/drawing/2014/main" id="{B52B7C68-2164-62A2-EB58-293C0AA6692F}"/>
              </a:ext>
            </a:extLst>
          </p:cNvPr>
          <p:cNvSpPr txBox="1"/>
          <p:nvPr/>
        </p:nvSpPr>
        <p:spPr>
          <a:xfrm>
            <a:off x="7092486" y="1398911"/>
            <a:ext cx="4134465"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↓変更後、宿泊者情報変更完了メールが届きます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6BC92D2B-ACA7-D3C2-D680-4219DEFB0AA2}"/>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.32</a:t>
            </a:r>
          </a:p>
        </p:txBody>
      </p:sp>
      <p:pic>
        <p:nvPicPr>
          <p:cNvPr id="12" name="図 11"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E9CE955A-6300-0797-026B-A53713339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497" y="1799973"/>
            <a:ext cx="4717850" cy="4022837"/>
          </a:xfrm>
          <a:prstGeom prst="rect">
            <a:avLst/>
          </a:prstGeom>
        </p:spPr>
      </p:pic>
    </p:spTree>
    <p:extLst>
      <p:ext uri="{BB962C8B-B14F-4D97-AF65-F5344CB8AC3E}">
        <p14:creationId xmlns:p14="http://schemas.microsoft.com/office/powerpoint/2010/main" val="1966435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0F0AE-0A42-0023-78F1-BCD00D1F1A22}"/>
            </a:ext>
          </a:extLst>
        </p:cNvPr>
        <p:cNvGrpSpPr/>
        <p:nvPr/>
      </p:nvGrpSpPr>
      <p:grpSpPr>
        <a:xfrm>
          <a:off x="0" y="0"/>
          <a:ext cx="0" cy="0"/>
          <a:chOff x="0" y="0"/>
          <a:chExt cx="0" cy="0"/>
        </a:xfrm>
      </p:grpSpPr>
      <p:sp>
        <p:nvSpPr>
          <p:cNvPr id="6" name="タイトル 2">
            <a:extLst>
              <a:ext uri="{FF2B5EF4-FFF2-40B4-BE49-F238E27FC236}">
                <a16:creationId xmlns:a16="http://schemas.microsoft.com/office/drawing/2014/main" id="{04228017-A67B-59CB-591A-D983A132F859}"/>
              </a:ext>
            </a:extLst>
          </p:cNvPr>
          <p:cNvSpPr txBox="1">
            <a:spLocks/>
          </p:cNvSpPr>
          <p:nvPr/>
        </p:nvSpPr>
        <p:spPr>
          <a:xfrm>
            <a:off x="1425497" y="2508152"/>
            <a:ext cx="9341020" cy="1683538"/>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パスワード・メールアドレスの変更、</a:t>
            </a:r>
            <a:endParaRPr lang="en-US" altLang="ja-JP" dirty="0">
              <a:latin typeface="Segoe UI" panose="020B0502040204020203" pitchFamily="34" charset="0"/>
              <a:cs typeface="Segoe UI" panose="020B0502040204020203" pitchFamily="34" charset="0"/>
            </a:endParaRPr>
          </a:p>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退会方法について</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2172C45D-711E-FCC2-458D-EA8F6BA3D7AA}"/>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.33</a:t>
            </a:r>
          </a:p>
        </p:txBody>
      </p:sp>
    </p:spTree>
    <p:extLst>
      <p:ext uri="{BB962C8B-B14F-4D97-AF65-F5344CB8AC3E}">
        <p14:creationId xmlns:p14="http://schemas.microsoft.com/office/powerpoint/2010/main" val="2624665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2E936-32C1-4A8E-996B-E44595C40812}"/>
            </a:ext>
          </a:extLst>
        </p:cNvPr>
        <p:cNvGrpSpPr/>
        <p:nvPr/>
      </p:nvGrpSpPr>
      <p:grpSpPr>
        <a:xfrm>
          <a:off x="0" y="0"/>
          <a:ext cx="0" cy="0"/>
          <a:chOff x="0" y="0"/>
          <a:chExt cx="0" cy="0"/>
        </a:xfrm>
      </p:grpSpPr>
      <p:pic>
        <p:nvPicPr>
          <p:cNvPr id="9" name="図 8" descr="グラフィカル ユーザー インターフェイス, アプリケーション, QR コード&#10;&#10;AI 生成コンテンツは誤りを含む可能性があります。">
            <a:extLst>
              <a:ext uri="{FF2B5EF4-FFF2-40B4-BE49-F238E27FC236}">
                <a16:creationId xmlns:a16="http://schemas.microsoft.com/office/drawing/2014/main" id="{FBCD9D23-5035-BAEA-CEDC-AA9032BA9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463" y="1410137"/>
            <a:ext cx="3363916" cy="5140086"/>
          </a:xfrm>
          <a:prstGeom prst="rect">
            <a:avLst/>
          </a:prstGeom>
        </p:spPr>
      </p:pic>
      <p:cxnSp>
        <p:nvCxnSpPr>
          <p:cNvPr id="55" name="直線コネクタ 54">
            <a:extLst>
              <a:ext uri="{FF2B5EF4-FFF2-40B4-BE49-F238E27FC236}">
                <a16:creationId xmlns:a16="http://schemas.microsoft.com/office/drawing/2014/main" id="{007B8567-2141-1228-4087-765D1F594BEC}"/>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9BEDA88D-E4B2-ACB7-255A-6DA5534E5295}"/>
              </a:ext>
            </a:extLst>
          </p:cNvPr>
          <p:cNvSpPr txBox="1"/>
          <p:nvPr/>
        </p:nvSpPr>
        <p:spPr>
          <a:xfrm>
            <a:off x="136486" y="75079"/>
            <a:ext cx="58528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パスワード・メールアドレスの変更、退会方法について①</a:t>
            </a:r>
          </a:p>
        </p:txBody>
      </p:sp>
      <p:sp>
        <p:nvSpPr>
          <p:cNvPr id="3" name="グラフィックス 408">
            <a:extLst>
              <a:ext uri="{FF2B5EF4-FFF2-40B4-BE49-F238E27FC236}">
                <a16:creationId xmlns:a16="http://schemas.microsoft.com/office/drawing/2014/main" id="{F1F7BC7C-9F9A-FDDF-137D-8F1E3D852597}"/>
              </a:ext>
            </a:extLst>
          </p:cNvPr>
          <p:cNvSpPr/>
          <p:nvPr/>
        </p:nvSpPr>
        <p:spPr>
          <a:xfrm>
            <a:off x="5800918" y="3684239"/>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4" name="テキスト ボックス 3">
            <a:extLst>
              <a:ext uri="{FF2B5EF4-FFF2-40B4-BE49-F238E27FC236}">
                <a16:creationId xmlns:a16="http://schemas.microsoft.com/office/drawing/2014/main" id="{DAFE318B-C3A4-AE79-8A77-25D5E44750F8}"/>
              </a:ext>
            </a:extLst>
          </p:cNvPr>
          <p:cNvSpPr txBox="1"/>
          <p:nvPr/>
        </p:nvSpPr>
        <p:spPr>
          <a:xfrm>
            <a:off x="238087" y="527303"/>
            <a:ext cx="3236784"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アカウント情報を修正する方法</a:t>
            </a:r>
          </a:p>
        </p:txBody>
      </p:sp>
      <p:sp>
        <p:nvSpPr>
          <p:cNvPr id="5" name="テキスト ボックス 4">
            <a:extLst>
              <a:ext uri="{FF2B5EF4-FFF2-40B4-BE49-F238E27FC236}">
                <a16:creationId xmlns:a16="http://schemas.microsoft.com/office/drawing/2014/main" id="{BF4E5B0D-01B8-09C9-29B5-0E9D203F79FB}"/>
              </a:ext>
            </a:extLst>
          </p:cNvPr>
          <p:cNvSpPr txBox="1"/>
          <p:nvPr/>
        </p:nvSpPr>
        <p:spPr>
          <a:xfrm>
            <a:off x="706532" y="935300"/>
            <a:ext cx="4621778"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ログイン後、</a:t>
            </a:r>
            <a:r>
              <a:rPr lang="en-US" altLang="ja-JP" sz="1400" b="1" dirty="0">
                <a:latin typeface="游ゴシック" panose="020B0400000000000000" pitchFamily="50" charset="-128"/>
                <a:ea typeface="游ゴシック" panose="020B0400000000000000" pitchFamily="50" charset="-128"/>
              </a:rPr>
              <a:t>Home</a:t>
            </a:r>
            <a:r>
              <a:rPr lang="ja-JP" altLang="en-US" sz="1400" b="1" dirty="0">
                <a:latin typeface="游ゴシック" panose="020B0400000000000000" pitchFamily="50" charset="-128"/>
                <a:ea typeface="游ゴシック" panose="020B0400000000000000" pitchFamily="50" charset="-128"/>
              </a:rPr>
              <a:t>から右上の三本線を選択します。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6366AC9E-9761-4E12-6DB0-76BF7356A19A}"/>
              </a:ext>
            </a:extLst>
          </p:cNvPr>
          <p:cNvSpPr/>
          <p:nvPr/>
        </p:nvSpPr>
        <p:spPr>
          <a:xfrm>
            <a:off x="4016331" y="1496433"/>
            <a:ext cx="554694" cy="408732"/>
          </a:xfrm>
          <a:prstGeom prst="rect">
            <a:avLst/>
          </a:prstGeom>
          <a:solidFill>
            <a:schemeClr val="accent1">
              <a:alpha val="8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2" name="図 21" descr="グラフィカル ユーザー インターフェイス, アプリケーション, Word&#10;&#10;AI 生成コンテンツは誤りを含む可能性があります。">
            <a:extLst>
              <a:ext uri="{FF2B5EF4-FFF2-40B4-BE49-F238E27FC236}">
                <a16:creationId xmlns:a16="http://schemas.microsoft.com/office/drawing/2014/main" id="{F187F533-2CE8-18AB-6790-255C5B478638}"/>
              </a:ext>
            </a:extLst>
          </p:cNvPr>
          <p:cNvPicPr>
            <a:picLocks noChangeAspect="1"/>
          </p:cNvPicPr>
          <p:nvPr/>
        </p:nvPicPr>
        <p:blipFill>
          <a:blip r:embed="rId4">
            <a:extLst>
              <a:ext uri="{28A0092B-C50C-407E-A947-70E740481C1C}">
                <a14:useLocalDpi xmlns:a14="http://schemas.microsoft.com/office/drawing/2010/main" val="0"/>
              </a:ext>
            </a:extLst>
          </a:blip>
          <a:srcRect t="14367" b="18124"/>
          <a:stretch>
            <a:fillRect/>
          </a:stretch>
        </p:blipFill>
        <p:spPr>
          <a:xfrm>
            <a:off x="7360265" y="1456966"/>
            <a:ext cx="3440010" cy="5034624"/>
          </a:xfrm>
          <a:prstGeom prst="rect">
            <a:avLst/>
          </a:prstGeom>
        </p:spPr>
      </p:pic>
      <p:sp>
        <p:nvSpPr>
          <p:cNvPr id="24" name="正方形/長方形 23">
            <a:extLst>
              <a:ext uri="{FF2B5EF4-FFF2-40B4-BE49-F238E27FC236}">
                <a16:creationId xmlns:a16="http://schemas.microsoft.com/office/drawing/2014/main" id="{331270FE-6EC8-D1CB-87D2-1C35D7AD023C}"/>
              </a:ext>
            </a:extLst>
          </p:cNvPr>
          <p:cNvSpPr/>
          <p:nvPr/>
        </p:nvSpPr>
        <p:spPr>
          <a:xfrm>
            <a:off x="8508731" y="4026683"/>
            <a:ext cx="1097281" cy="323935"/>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638188F0-147B-BEE9-640B-AB57C95984FE}"/>
              </a:ext>
            </a:extLst>
          </p:cNvPr>
          <p:cNvSpPr txBox="1"/>
          <p:nvPr/>
        </p:nvSpPr>
        <p:spPr>
          <a:xfrm>
            <a:off x="7708283" y="935300"/>
            <a:ext cx="2850460"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アカウント情報を選択します。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E46E6CD0-9EDF-3423-1E2E-FF5B0401BCD4}"/>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.34</a:t>
            </a:r>
          </a:p>
        </p:txBody>
      </p:sp>
    </p:spTree>
    <p:extLst>
      <p:ext uri="{BB962C8B-B14F-4D97-AF65-F5344CB8AC3E}">
        <p14:creationId xmlns:p14="http://schemas.microsoft.com/office/powerpoint/2010/main" val="1286502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1F7DF-166A-AE3A-A12C-9FB7AB7DA1F6}"/>
            </a:ext>
          </a:extLst>
        </p:cNvPr>
        <p:cNvGrpSpPr/>
        <p:nvPr/>
      </p:nvGrpSpPr>
      <p:grpSpPr>
        <a:xfrm>
          <a:off x="0" y="0"/>
          <a:ext cx="0" cy="0"/>
          <a:chOff x="0" y="0"/>
          <a:chExt cx="0" cy="0"/>
        </a:xfrm>
      </p:grpSpPr>
      <p:pic>
        <p:nvPicPr>
          <p:cNvPr id="18" name="図 17"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0B462183-6D3F-9E2F-D632-5A51A558B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84" y="2243232"/>
            <a:ext cx="5336823" cy="2765394"/>
          </a:xfrm>
          <a:prstGeom prst="rect">
            <a:avLst/>
          </a:prstGeom>
        </p:spPr>
      </p:pic>
      <p:cxnSp>
        <p:nvCxnSpPr>
          <p:cNvPr id="55" name="直線コネクタ 54">
            <a:extLst>
              <a:ext uri="{FF2B5EF4-FFF2-40B4-BE49-F238E27FC236}">
                <a16:creationId xmlns:a16="http://schemas.microsoft.com/office/drawing/2014/main" id="{8A11579B-C8A2-F2C3-FCD8-742B26D0E432}"/>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0E81593C-43C6-08BC-08B9-E60DE8E41DE3}"/>
              </a:ext>
            </a:extLst>
          </p:cNvPr>
          <p:cNvSpPr txBox="1"/>
          <p:nvPr/>
        </p:nvSpPr>
        <p:spPr>
          <a:xfrm>
            <a:off x="136486" y="75079"/>
            <a:ext cx="5852884"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パスワード・メールアドレスの変更、退会方法について②</a:t>
            </a:r>
          </a:p>
        </p:txBody>
      </p:sp>
      <p:sp>
        <p:nvSpPr>
          <p:cNvPr id="3" name="グラフィックス 408">
            <a:extLst>
              <a:ext uri="{FF2B5EF4-FFF2-40B4-BE49-F238E27FC236}">
                <a16:creationId xmlns:a16="http://schemas.microsoft.com/office/drawing/2014/main" id="{AA57E454-F77C-977C-AA72-3AED2A2B231D}"/>
              </a:ext>
            </a:extLst>
          </p:cNvPr>
          <p:cNvSpPr/>
          <p:nvPr/>
        </p:nvSpPr>
        <p:spPr>
          <a:xfrm>
            <a:off x="6275371" y="3572770"/>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4" name="テキスト ボックス 3">
            <a:extLst>
              <a:ext uri="{FF2B5EF4-FFF2-40B4-BE49-F238E27FC236}">
                <a16:creationId xmlns:a16="http://schemas.microsoft.com/office/drawing/2014/main" id="{091ABB74-94FF-ABD8-5F58-DC6A26324F90}"/>
              </a:ext>
            </a:extLst>
          </p:cNvPr>
          <p:cNvSpPr txBox="1"/>
          <p:nvPr/>
        </p:nvSpPr>
        <p:spPr>
          <a:xfrm>
            <a:off x="238087" y="527303"/>
            <a:ext cx="3236784"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アカウント情報の修正する方法</a:t>
            </a:r>
          </a:p>
        </p:txBody>
      </p:sp>
      <p:sp>
        <p:nvSpPr>
          <p:cNvPr id="5" name="テキスト ボックス 4">
            <a:extLst>
              <a:ext uri="{FF2B5EF4-FFF2-40B4-BE49-F238E27FC236}">
                <a16:creationId xmlns:a16="http://schemas.microsoft.com/office/drawing/2014/main" id="{C374ECF0-1E07-101A-FD1A-54BC49F29C68}"/>
              </a:ext>
            </a:extLst>
          </p:cNvPr>
          <p:cNvSpPr txBox="1"/>
          <p:nvPr/>
        </p:nvSpPr>
        <p:spPr>
          <a:xfrm>
            <a:off x="652786" y="1202859"/>
            <a:ext cx="4466287"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変更したい内容を選択し、変更をクリックし画面に</a:t>
            </a:r>
            <a:endParaRPr lang="en-US" altLang="ja-JP" sz="1400" b="1" dirty="0">
              <a:latin typeface="游ゴシック" panose="020B0400000000000000" pitchFamily="50" charset="-128"/>
              <a:ea typeface="游ゴシック" panose="020B0400000000000000" pitchFamily="50" charset="-128"/>
            </a:endParaRPr>
          </a:p>
          <a:p>
            <a:r>
              <a:rPr lang="en-US" altLang="ja-JP" sz="1400" b="1" dirty="0">
                <a:latin typeface="游ゴシック" panose="020B0400000000000000" pitchFamily="50" charset="-128"/>
                <a:ea typeface="游ゴシック" panose="020B0400000000000000" pitchFamily="50" charset="-128"/>
              </a:rPr>
              <a:t>   </a:t>
            </a:r>
            <a:r>
              <a:rPr lang="ja-JP" altLang="en-US" sz="1400" b="1" dirty="0">
                <a:latin typeface="游ゴシック" panose="020B0400000000000000" pitchFamily="50" charset="-128"/>
                <a:ea typeface="游ゴシック" panose="020B0400000000000000" pitchFamily="50" charset="-128"/>
              </a:rPr>
              <a:t>沿って内容を変更します。</a:t>
            </a:r>
            <a:endParaRPr lang="en-US" altLang="ja-JP" sz="14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BA8CBC5A-5A0F-E40A-8899-B42DBA635CFF}"/>
              </a:ext>
            </a:extLst>
          </p:cNvPr>
          <p:cNvSpPr txBox="1"/>
          <p:nvPr/>
        </p:nvSpPr>
        <p:spPr>
          <a:xfrm>
            <a:off x="7072929" y="1202859"/>
            <a:ext cx="4466287"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どの項目でも変更を行うとメールが送信されます。</a:t>
            </a:r>
            <a:endParaRPr lang="en-US" altLang="ja-JP" sz="1400" b="1" dirty="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6643D992-2A82-826E-384A-6D40884CBC67}"/>
              </a:ext>
            </a:extLst>
          </p:cNvPr>
          <p:cNvSpPr/>
          <p:nvPr/>
        </p:nvSpPr>
        <p:spPr>
          <a:xfrm>
            <a:off x="4552530" y="3528130"/>
            <a:ext cx="1097281" cy="418023"/>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714CF4CE-D43C-1073-E8FE-198EB34FCEAE}"/>
              </a:ext>
            </a:extLst>
          </p:cNvPr>
          <p:cNvSpPr/>
          <p:nvPr/>
        </p:nvSpPr>
        <p:spPr>
          <a:xfrm>
            <a:off x="4570431" y="3015826"/>
            <a:ext cx="1097281" cy="413174"/>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3CD9282E-958F-2CAE-FC1F-2A34B812FBDE}"/>
              </a:ext>
            </a:extLst>
          </p:cNvPr>
          <p:cNvSpPr/>
          <p:nvPr/>
        </p:nvSpPr>
        <p:spPr>
          <a:xfrm>
            <a:off x="3062928" y="4389715"/>
            <a:ext cx="2195809" cy="502932"/>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A76BA450-846B-795E-2BB6-CE20FFCF94D0}"/>
              </a:ext>
            </a:extLst>
          </p:cNvPr>
          <p:cNvSpPr txBox="1"/>
          <p:nvPr/>
        </p:nvSpPr>
        <p:spPr>
          <a:xfrm>
            <a:off x="6459294" y="4854738"/>
            <a:ext cx="5570756"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メールアドレスを変更した場合、変更先にメールが送信されます。</a:t>
            </a:r>
            <a:endParaRPr lang="en-US" altLang="ja-JP" sz="1400" b="1" dirty="0">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E2E5C795-6D4A-F820-EE80-E9C75C921438}"/>
              </a:ext>
            </a:extLst>
          </p:cNvPr>
          <p:cNvSpPr txBox="1"/>
          <p:nvPr/>
        </p:nvSpPr>
        <p:spPr>
          <a:xfrm>
            <a:off x="6299479" y="5242570"/>
            <a:ext cx="6013185"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退会について、チェックインがまだの予約情報がある場合、</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チェックイン</a:t>
            </a:r>
            <a:r>
              <a:rPr lang="en-US" altLang="ja-JP" sz="1400" b="1" dirty="0">
                <a:latin typeface="游ゴシック" panose="020B0400000000000000" pitchFamily="50" charset="-128"/>
                <a:ea typeface="游ゴシック" panose="020B0400000000000000" pitchFamily="50" charset="-128"/>
              </a:rPr>
              <a:t>QR</a:t>
            </a:r>
            <a:r>
              <a:rPr lang="ja-JP" altLang="en-US" sz="1400" b="1" dirty="0">
                <a:latin typeface="游ゴシック" panose="020B0400000000000000" pitchFamily="50" charset="-128"/>
                <a:ea typeface="游ゴシック" panose="020B0400000000000000" pitchFamily="50" charset="-128"/>
              </a:rPr>
              <a:t>コードは使用できなくなりますのでご注意ください。</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99A641BE-E224-D966-E1AB-49FDB2093740}"/>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.35</a:t>
            </a:r>
          </a:p>
        </p:txBody>
      </p:sp>
      <p:pic>
        <p:nvPicPr>
          <p:cNvPr id="21" name="図 20"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B93B87BF-BD61-320F-B913-7027F5AC6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855" y="2003262"/>
            <a:ext cx="4488000" cy="2386452"/>
          </a:xfrm>
          <a:prstGeom prst="rect">
            <a:avLst/>
          </a:prstGeom>
        </p:spPr>
      </p:pic>
    </p:spTree>
    <p:extLst>
      <p:ext uri="{BB962C8B-B14F-4D97-AF65-F5344CB8AC3E}">
        <p14:creationId xmlns:p14="http://schemas.microsoft.com/office/powerpoint/2010/main" val="1380990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C4F54-6995-8799-90D3-6EFDED2DAA7C}"/>
            </a:ext>
          </a:extLst>
        </p:cNvPr>
        <p:cNvGrpSpPr/>
        <p:nvPr/>
      </p:nvGrpSpPr>
      <p:grpSpPr>
        <a:xfrm>
          <a:off x="0" y="0"/>
          <a:ext cx="0" cy="0"/>
          <a:chOff x="0" y="0"/>
          <a:chExt cx="0" cy="0"/>
        </a:xfrm>
      </p:grpSpPr>
      <p:sp>
        <p:nvSpPr>
          <p:cNvPr id="6" name="タイトル 2">
            <a:extLst>
              <a:ext uri="{FF2B5EF4-FFF2-40B4-BE49-F238E27FC236}">
                <a16:creationId xmlns:a16="http://schemas.microsoft.com/office/drawing/2014/main" id="{0E0E5738-C109-A8CD-AB64-C483E0CFC240}"/>
              </a:ext>
            </a:extLst>
          </p:cNvPr>
          <p:cNvSpPr txBox="1">
            <a:spLocks/>
          </p:cNvSpPr>
          <p:nvPr/>
        </p:nvSpPr>
        <p:spPr>
          <a:xfrm>
            <a:off x="1964105" y="2508152"/>
            <a:ext cx="8263801" cy="1683538"/>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アカウントに登録した</a:t>
            </a:r>
            <a:endParaRPr lang="en-US" altLang="ja-JP" dirty="0">
              <a:latin typeface="Segoe UI" panose="020B0502040204020203" pitchFamily="34" charset="0"/>
              <a:cs typeface="Segoe UI" panose="020B0502040204020203" pitchFamily="34" charset="0"/>
            </a:endParaRPr>
          </a:p>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チェックイン情報の修正について</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055887EA-313C-894B-9EC7-D360428B4136}"/>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.36</a:t>
            </a:r>
          </a:p>
        </p:txBody>
      </p:sp>
    </p:spTree>
    <p:extLst>
      <p:ext uri="{BB962C8B-B14F-4D97-AF65-F5344CB8AC3E}">
        <p14:creationId xmlns:p14="http://schemas.microsoft.com/office/powerpoint/2010/main" val="1735551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BBD0E-E1C8-99D4-7EAB-4E25263A3D33}"/>
            </a:ext>
          </a:extLst>
        </p:cNvPr>
        <p:cNvGrpSpPr/>
        <p:nvPr/>
      </p:nvGrpSpPr>
      <p:grpSpPr>
        <a:xfrm>
          <a:off x="0" y="0"/>
          <a:ext cx="0" cy="0"/>
          <a:chOff x="0" y="0"/>
          <a:chExt cx="0" cy="0"/>
        </a:xfrm>
      </p:grpSpPr>
      <p:pic>
        <p:nvPicPr>
          <p:cNvPr id="8" name="図 7" descr="グラフィカル ユーザー インターフェイス, アプリケーション, QR コード&#10;&#10;AI 生成コンテンツは誤りを含む可能性があります。">
            <a:extLst>
              <a:ext uri="{FF2B5EF4-FFF2-40B4-BE49-F238E27FC236}">
                <a16:creationId xmlns:a16="http://schemas.microsoft.com/office/drawing/2014/main" id="{BAAADD88-89E3-E508-3296-6FAA67FA6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725" y="1429365"/>
            <a:ext cx="3363916" cy="5140086"/>
          </a:xfrm>
          <a:prstGeom prst="rect">
            <a:avLst/>
          </a:prstGeom>
        </p:spPr>
      </p:pic>
      <p:cxnSp>
        <p:nvCxnSpPr>
          <p:cNvPr id="55" name="直線コネクタ 54">
            <a:extLst>
              <a:ext uri="{FF2B5EF4-FFF2-40B4-BE49-F238E27FC236}">
                <a16:creationId xmlns:a16="http://schemas.microsoft.com/office/drawing/2014/main" id="{FB21EFFF-211E-F50E-2BC3-7370C1556FD0}"/>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CC4D572D-CDAB-76D2-27BD-8E09A85E554D}"/>
              </a:ext>
            </a:extLst>
          </p:cNvPr>
          <p:cNvSpPr txBox="1"/>
          <p:nvPr/>
        </p:nvSpPr>
        <p:spPr>
          <a:xfrm>
            <a:off x="136486" y="75079"/>
            <a:ext cx="5634876"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アカウントに登録したチェックイン情報の修正について</a:t>
            </a:r>
          </a:p>
        </p:txBody>
      </p:sp>
      <p:sp>
        <p:nvSpPr>
          <p:cNvPr id="3" name="グラフィックス 408">
            <a:extLst>
              <a:ext uri="{FF2B5EF4-FFF2-40B4-BE49-F238E27FC236}">
                <a16:creationId xmlns:a16="http://schemas.microsoft.com/office/drawing/2014/main" id="{F145F5BB-DE0D-0101-1549-0922E47BE05B}"/>
              </a:ext>
            </a:extLst>
          </p:cNvPr>
          <p:cNvSpPr/>
          <p:nvPr/>
        </p:nvSpPr>
        <p:spPr>
          <a:xfrm>
            <a:off x="5800918" y="3684239"/>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dirty="0"/>
          </a:p>
        </p:txBody>
      </p:sp>
      <p:sp>
        <p:nvSpPr>
          <p:cNvPr id="4" name="テキスト ボックス 3">
            <a:extLst>
              <a:ext uri="{FF2B5EF4-FFF2-40B4-BE49-F238E27FC236}">
                <a16:creationId xmlns:a16="http://schemas.microsoft.com/office/drawing/2014/main" id="{10F57CAD-E794-5156-DF48-56D6C03297AB}"/>
              </a:ext>
            </a:extLst>
          </p:cNvPr>
          <p:cNvSpPr txBox="1"/>
          <p:nvPr/>
        </p:nvSpPr>
        <p:spPr>
          <a:xfrm>
            <a:off x="238087" y="527303"/>
            <a:ext cx="2146742"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アカウント情報修正</a:t>
            </a:r>
          </a:p>
        </p:txBody>
      </p:sp>
      <p:sp>
        <p:nvSpPr>
          <p:cNvPr id="5" name="テキスト ボックス 4">
            <a:extLst>
              <a:ext uri="{FF2B5EF4-FFF2-40B4-BE49-F238E27FC236}">
                <a16:creationId xmlns:a16="http://schemas.microsoft.com/office/drawing/2014/main" id="{2120B735-07B6-8874-D948-3426C9A3C15D}"/>
              </a:ext>
            </a:extLst>
          </p:cNvPr>
          <p:cNvSpPr txBox="1"/>
          <p:nvPr/>
        </p:nvSpPr>
        <p:spPr>
          <a:xfrm>
            <a:off x="706532" y="935300"/>
            <a:ext cx="4621778"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ログイン後、</a:t>
            </a:r>
            <a:r>
              <a:rPr lang="en-US" altLang="ja-JP" sz="1400" b="1" dirty="0">
                <a:latin typeface="游ゴシック" panose="020B0400000000000000" pitchFamily="50" charset="-128"/>
                <a:ea typeface="游ゴシック" panose="020B0400000000000000" pitchFamily="50" charset="-128"/>
              </a:rPr>
              <a:t>Home</a:t>
            </a:r>
            <a:r>
              <a:rPr lang="ja-JP" altLang="en-US" sz="1400" b="1" dirty="0">
                <a:latin typeface="游ゴシック" panose="020B0400000000000000" pitchFamily="50" charset="-128"/>
                <a:ea typeface="游ゴシック" panose="020B0400000000000000" pitchFamily="50" charset="-128"/>
              </a:rPr>
              <a:t>から右上の三本線を選択します。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7425167D-28BC-E1B0-E82D-6AF797F1FFA4}"/>
              </a:ext>
            </a:extLst>
          </p:cNvPr>
          <p:cNvSpPr/>
          <p:nvPr/>
        </p:nvSpPr>
        <p:spPr>
          <a:xfrm>
            <a:off x="4067721" y="1530519"/>
            <a:ext cx="554694" cy="408732"/>
          </a:xfrm>
          <a:prstGeom prst="rect">
            <a:avLst/>
          </a:prstGeom>
          <a:solidFill>
            <a:schemeClr val="accent1">
              <a:alpha val="8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2" name="図 21" descr="グラフィカル ユーザー インターフェイス, アプリケーション, Word&#10;&#10;AI 生成コンテンツは誤りを含む可能性があります。">
            <a:extLst>
              <a:ext uri="{FF2B5EF4-FFF2-40B4-BE49-F238E27FC236}">
                <a16:creationId xmlns:a16="http://schemas.microsoft.com/office/drawing/2014/main" id="{394F69A4-8208-A339-7D4C-D7D5A5855973}"/>
              </a:ext>
            </a:extLst>
          </p:cNvPr>
          <p:cNvPicPr>
            <a:picLocks noChangeAspect="1"/>
          </p:cNvPicPr>
          <p:nvPr/>
        </p:nvPicPr>
        <p:blipFill>
          <a:blip r:embed="rId4">
            <a:extLst>
              <a:ext uri="{28A0092B-C50C-407E-A947-70E740481C1C}">
                <a14:useLocalDpi xmlns:a14="http://schemas.microsoft.com/office/drawing/2010/main" val="0"/>
              </a:ext>
            </a:extLst>
          </a:blip>
          <a:srcRect t="14367" b="18124"/>
          <a:stretch>
            <a:fillRect/>
          </a:stretch>
        </p:blipFill>
        <p:spPr>
          <a:xfrm>
            <a:off x="7360265" y="1456966"/>
            <a:ext cx="3440010" cy="5034624"/>
          </a:xfrm>
          <a:prstGeom prst="rect">
            <a:avLst/>
          </a:prstGeom>
        </p:spPr>
      </p:pic>
      <p:sp>
        <p:nvSpPr>
          <p:cNvPr id="24" name="正方形/長方形 23">
            <a:extLst>
              <a:ext uri="{FF2B5EF4-FFF2-40B4-BE49-F238E27FC236}">
                <a16:creationId xmlns:a16="http://schemas.microsoft.com/office/drawing/2014/main" id="{27692342-01B5-F44D-1E87-6DF9759B53F9}"/>
              </a:ext>
            </a:extLst>
          </p:cNvPr>
          <p:cNvSpPr/>
          <p:nvPr/>
        </p:nvSpPr>
        <p:spPr>
          <a:xfrm>
            <a:off x="8531629" y="3664216"/>
            <a:ext cx="1097281" cy="323935"/>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D5A98B2A-01BE-D5EB-462F-A31D2C14EDB5}"/>
              </a:ext>
            </a:extLst>
          </p:cNvPr>
          <p:cNvSpPr txBox="1"/>
          <p:nvPr/>
        </p:nvSpPr>
        <p:spPr>
          <a:xfrm>
            <a:off x="7708283" y="935300"/>
            <a:ext cx="2850460"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アカウント情報を選択します。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2236DAD8-8ADC-E751-B392-112AFE9510FA}"/>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.37</a:t>
            </a:r>
          </a:p>
        </p:txBody>
      </p:sp>
    </p:spTree>
    <p:extLst>
      <p:ext uri="{BB962C8B-B14F-4D97-AF65-F5344CB8AC3E}">
        <p14:creationId xmlns:p14="http://schemas.microsoft.com/office/powerpoint/2010/main" val="1392612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0B14A-4B50-3289-CD99-E5F5B6462F25}"/>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7E86ADAB-B75A-2CB4-9FB1-ADEF7ECC5E87}"/>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B883324C-AC8F-22F3-AEE8-4AA0200422BD}"/>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“事前登録サイト”のご利用手順①</a:t>
            </a:r>
          </a:p>
        </p:txBody>
      </p:sp>
      <p:sp>
        <p:nvSpPr>
          <p:cNvPr id="12" name="テキスト ボックス 11">
            <a:extLst>
              <a:ext uri="{FF2B5EF4-FFF2-40B4-BE49-F238E27FC236}">
                <a16:creationId xmlns:a16="http://schemas.microsoft.com/office/drawing/2014/main" id="{972B7BA7-5A42-3685-D0B4-CE0C3EF59C39}"/>
              </a:ext>
            </a:extLst>
          </p:cNvPr>
          <p:cNvSpPr txBox="1"/>
          <p:nvPr/>
        </p:nvSpPr>
        <p:spPr>
          <a:xfrm>
            <a:off x="487750" y="738303"/>
            <a:ext cx="5200463"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予約サイト経由で取得した事前登録サイトの</a:t>
            </a:r>
            <a:r>
              <a:rPr lang="en-US" altLang="ja-JP" sz="1400" b="1" dirty="0">
                <a:latin typeface="游ゴシック" panose="020B0400000000000000" pitchFamily="50" charset="-128"/>
                <a:ea typeface="游ゴシック" panose="020B0400000000000000" pitchFamily="50" charset="-128"/>
              </a:rPr>
              <a:t>URL</a:t>
            </a:r>
            <a:r>
              <a:rPr lang="ja-JP" altLang="en-US" sz="1400" b="1" dirty="0">
                <a:latin typeface="游ゴシック" panose="020B0400000000000000" pitchFamily="50" charset="-128"/>
                <a:ea typeface="游ゴシック" panose="020B0400000000000000" pitchFamily="50" charset="-128"/>
              </a:rPr>
              <a:t>をタップ、</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または</a:t>
            </a:r>
            <a:r>
              <a:rPr lang="en-US" altLang="ja-JP" sz="1400" b="1" dirty="0">
                <a:latin typeface="游ゴシック" panose="020B0400000000000000" pitchFamily="50" charset="-128"/>
                <a:ea typeface="游ゴシック" panose="020B0400000000000000" pitchFamily="50" charset="-128"/>
              </a:rPr>
              <a:t>URL</a:t>
            </a:r>
            <a:r>
              <a:rPr lang="ja-JP" altLang="en-US" sz="1400" b="1" dirty="0">
                <a:latin typeface="游ゴシック" panose="020B0400000000000000" pitchFamily="50" charset="-128"/>
                <a:ea typeface="游ゴシック" panose="020B0400000000000000" pitchFamily="50" charset="-128"/>
              </a:rPr>
              <a:t>をコピーし検索します。</a:t>
            </a:r>
            <a:endParaRPr lang="en-US" altLang="ja-JP" sz="1400" b="1" dirty="0">
              <a:latin typeface="游ゴシック" panose="020B0400000000000000" pitchFamily="50" charset="-128"/>
              <a:ea typeface="游ゴシック" panose="020B0400000000000000" pitchFamily="50" charset="-128"/>
            </a:endParaRPr>
          </a:p>
        </p:txBody>
      </p:sp>
      <p:grpSp>
        <p:nvGrpSpPr>
          <p:cNvPr id="26" name="グループ化 25">
            <a:extLst>
              <a:ext uri="{FF2B5EF4-FFF2-40B4-BE49-F238E27FC236}">
                <a16:creationId xmlns:a16="http://schemas.microsoft.com/office/drawing/2014/main" id="{8C173CCE-1CD3-E3EA-07AF-8BB531FDE302}"/>
              </a:ext>
            </a:extLst>
          </p:cNvPr>
          <p:cNvGrpSpPr/>
          <p:nvPr/>
        </p:nvGrpSpPr>
        <p:grpSpPr>
          <a:xfrm>
            <a:off x="7324090" y="1261523"/>
            <a:ext cx="3121371" cy="4987014"/>
            <a:chOff x="7854836" y="1122885"/>
            <a:chExt cx="3337039" cy="5401740"/>
          </a:xfrm>
        </p:grpSpPr>
        <p:grpSp>
          <p:nvGrpSpPr>
            <p:cNvPr id="9" name="グループ化 8">
              <a:extLst>
                <a:ext uri="{FF2B5EF4-FFF2-40B4-BE49-F238E27FC236}">
                  <a16:creationId xmlns:a16="http://schemas.microsoft.com/office/drawing/2014/main" id="{6BF5E3D6-9BE9-6A93-66CF-E84DA8393DC5}"/>
                </a:ext>
              </a:extLst>
            </p:cNvPr>
            <p:cNvGrpSpPr/>
            <p:nvPr/>
          </p:nvGrpSpPr>
          <p:grpSpPr>
            <a:xfrm>
              <a:off x="7854836" y="1122885"/>
              <a:ext cx="3337039" cy="5401740"/>
              <a:chOff x="5832024" y="764501"/>
              <a:chExt cx="3087716" cy="5836389"/>
            </a:xfrm>
          </p:grpSpPr>
          <p:pic>
            <p:nvPicPr>
              <p:cNvPr id="10" name="図 9">
                <a:extLst>
                  <a:ext uri="{FF2B5EF4-FFF2-40B4-BE49-F238E27FC236}">
                    <a16:creationId xmlns:a16="http://schemas.microsoft.com/office/drawing/2014/main" id="{C34B3012-780E-6FD5-64CE-7A915F0EEB90}"/>
                  </a:ext>
                </a:extLst>
              </p:cNvPr>
              <p:cNvPicPr>
                <a:picLocks noChangeAspect="1"/>
              </p:cNvPicPr>
              <p:nvPr/>
            </p:nvPicPr>
            <p:blipFill rotWithShape="1">
              <a:blip r:embed="rId3"/>
              <a:srcRect t="142" b="8847"/>
              <a:stretch/>
            </p:blipFill>
            <p:spPr>
              <a:xfrm>
                <a:off x="6189307" y="1123950"/>
                <a:ext cx="2376196" cy="5118100"/>
              </a:xfrm>
              <a:prstGeom prst="rect">
                <a:avLst/>
              </a:prstGeom>
            </p:spPr>
          </p:pic>
          <p:pic>
            <p:nvPicPr>
              <p:cNvPr id="18" name="図 17">
                <a:extLst>
                  <a:ext uri="{FF2B5EF4-FFF2-40B4-BE49-F238E27FC236}">
                    <a16:creationId xmlns:a16="http://schemas.microsoft.com/office/drawing/2014/main" id="{7711491E-B64D-FBCC-B5B9-50D476CB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024" y="764501"/>
                <a:ext cx="3087716" cy="5836389"/>
              </a:xfrm>
              <a:prstGeom prst="rect">
                <a:avLst/>
              </a:prstGeom>
              <a:effectLst>
                <a:outerShdw blurRad="50800" dist="38100" dir="5400000" sx="101000" sy="101000" algn="t" rotWithShape="0">
                  <a:prstClr val="black">
                    <a:alpha val="40000"/>
                  </a:prstClr>
                </a:outerShdw>
              </a:effectLst>
            </p:spPr>
          </p:pic>
          <p:pic>
            <p:nvPicPr>
              <p:cNvPr id="24" name="図 23">
                <a:extLst>
                  <a:ext uri="{FF2B5EF4-FFF2-40B4-BE49-F238E27FC236}">
                    <a16:creationId xmlns:a16="http://schemas.microsoft.com/office/drawing/2014/main" id="{C5F7A3D1-78CB-F907-A5E9-0D520B9D8B6D}"/>
                  </a:ext>
                </a:extLst>
              </p:cNvPr>
              <p:cNvPicPr>
                <a:picLocks noChangeAspect="1"/>
              </p:cNvPicPr>
              <p:nvPr/>
            </p:nvPicPr>
            <p:blipFill rotWithShape="1">
              <a:blip r:embed="rId3"/>
              <a:srcRect t="143" b="83931"/>
              <a:stretch/>
            </p:blipFill>
            <p:spPr>
              <a:xfrm>
                <a:off x="6187784" y="1123950"/>
                <a:ext cx="2376196" cy="895655"/>
              </a:xfrm>
              <a:prstGeom prst="rect">
                <a:avLst/>
              </a:prstGeom>
            </p:spPr>
          </p:pic>
          <p:pic>
            <p:nvPicPr>
              <p:cNvPr id="25" name="図 24">
                <a:extLst>
                  <a:ext uri="{FF2B5EF4-FFF2-40B4-BE49-F238E27FC236}">
                    <a16:creationId xmlns:a16="http://schemas.microsoft.com/office/drawing/2014/main" id="{1D4A230C-379D-99E8-A4F3-BE2C6FBBF5F7}"/>
                  </a:ext>
                </a:extLst>
              </p:cNvPr>
              <p:cNvPicPr>
                <a:picLocks noChangeAspect="1"/>
              </p:cNvPicPr>
              <p:nvPr/>
            </p:nvPicPr>
            <p:blipFill rotWithShape="1">
              <a:blip r:embed="rId4">
                <a:extLst>
                  <a:ext uri="{28A0092B-C50C-407E-A947-70E740481C1C}">
                    <a14:useLocalDpi xmlns:a14="http://schemas.microsoft.com/office/drawing/2010/main" val="0"/>
                  </a:ext>
                </a:extLst>
              </a:blip>
              <a:srcRect t="-1" b="74258"/>
              <a:stretch/>
            </p:blipFill>
            <p:spPr>
              <a:xfrm>
                <a:off x="5832024" y="764501"/>
                <a:ext cx="3087716" cy="1502449"/>
              </a:xfrm>
              <a:prstGeom prst="rect">
                <a:avLst/>
              </a:prstGeom>
              <a:effectLst/>
            </p:spPr>
          </p:pic>
        </p:grpSp>
        <p:sp>
          <p:nvSpPr>
            <p:cNvPr id="31" name="正方形/長方形 30">
              <a:extLst>
                <a:ext uri="{FF2B5EF4-FFF2-40B4-BE49-F238E27FC236}">
                  <a16:creationId xmlns:a16="http://schemas.microsoft.com/office/drawing/2014/main" id="{05179A88-429D-36E2-CB81-D66C97174B0A}"/>
                </a:ext>
              </a:extLst>
            </p:cNvPr>
            <p:cNvSpPr/>
            <p:nvPr/>
          </p:nvSpPr>
          <p:spPr>
            <a:xfrm>
              <a:off x="8837960" y="5735115"/>
              <a:ext cx="1408699" cy="361384"/>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9DBFE24D-616D-6A22-D949-A3F7AB467853}"/>
              </a:ext>
            </a:extLst>
          </p:cNvPr>
          <p:cNvSpPr txBox="1"/>
          <p:nvPr/>
        </p:nvSpPr>
        <p:spPr>
          <a:xfrm>
            <a:off x="6656440" y="752188"/>
            <a:ext cx="4645824"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初めての方は「アカウント登録」をクリックします。</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利用したことのある方は、ログインを行います。</a:t>
            </a:r>
            <a:endParaRPr lang="en-US" altLang="ja-JP" sz="1400" b="1" dirty="0">
              <a:latin typeface="游ゴシック" panose="020B0400000000000000" pitchFamily="50" charset="-128"/>
              <a:ea typeface="游ゴシック" panose="020B0400000000000000" pitchFamily="50" charset="-128"/>
            </a:endParaRPr>
          </a:p>
        </p:txBody>
      </p:sp>
      <p:sp>
        <p:nvSpPr>
          <p:cNvPr id="35" name="グラフィックス 408">
            <a:extLst>
              <a:ext uri="{FF2B5EF4-FFF2-40B4-BE49-F238E27FC236}">
                <a16:creationId xmlns:a16="http://schemas.microsoft.com/office/drawing/2014/main" id="{5ED64B1F-D2DB-0952-F074-A87E7879B480}"/>
              </a:ext>
            </a:extLst>
          </p:cNvPr>
          <p:cNvSpPr/>
          <p:nvPr/>
        </p:nvSpPr>
        <p:spPr>
          <a:xfrm>
            <a:off x="6065639" y="3429000"/>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34" name="テキスト ボックス 33">
            <a:extLst>
              <a:ext uri="{FF2B5EF4-FFF2-40B4-BE49-F238E27FC236}">
                <a16:creationId xmlns:a16="http://schemas.microsoft.com/office/drawing/2014/main" id="{60886126-D41C-24C2-422E-734A9C03CF08}"/>
              </a:ext>
            </a:extLst>
          </p:cNvPr>
          <p:cNvSpPr txBox="1"/>
          <p:nvPr/>
        </p:nvSpPr>
        <p:spPr>
          <a:xfrm>
            <a:off x="7696084" y="6290478"/>
            <a:ext cx="2412840"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※PC</a:t>
            </a:r>
            <a:r>
              <a:rPr lang="ja-JP" altLang="en-US" sz="1400" b="1" dirty="0">
                <a:latin typeface="游ゴシック" panose="020B0400000000000000" pitchFamily="50" charset="-128"/>
                <a:ea typeface="游ゴシック" panose="020B0400000000000000" pitchFamily="50" charset="-128"/>
              </a:rPr>
              <a:t>からもご利用できます</a:t>
            </a:r>
            <a:endParaRPr lang="en-US" altLang="ja-JP" sz="1400" b="1"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CF8F8A2C-E799-1BB9-8F62-5C5C7220CAB3}"/>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.2</a:t>
            </a:r>
          </a:p>
        </p:txBody>
      </p:sp>
      <p:pic>
        <p:nvPicPr>
          <p:cNvPr id="6" name="図 5"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19CF2504-9283-8BBF-42D4-7C82986FF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519" y="1423431"/>
            <a:ext cx="4004003" cy="5020936"/>
          </a:xfrm>
          <a:prstGeom prst="rect">
            <a:avLst/>
          </a:prstGeom>
        </p:spPr>
      </p:pic>
    </p:spTree>
    <p:extLst>
      <p:ext uri="{BB962C8B-B14F-4D97-AF65-F5344CB8AC3E}">
        <p14:creationId xmlns:p14="http://schemas.microsoft.com/office/powerpoint/2010/main" val="4119556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1754-B161-74ED-DA9F-165BBA86BA8C}"/>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076A0176-8800-8970-F78A-323B60F4CAEC}"/>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71381671-4761-EDAA-E10B-9009EABCB7E4}"/>
              </a:ext>
            </a:extLst>
          </p:cNvPr>
          <p:cNvSpPr txBox="1"/>
          <p:nvPr/>
        </p:nvSpPr>
        <p:spPr>
          <a:xfrm>
            <a:off x="136486" y="75079"/>
            <a:ext cx="4326826"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登録したチェックイン情報の修正について</a:t>
            </a:r>
          </a:p>
        </p:txBody>
      </p:sp>
      <p:sp>
        <p:nvSpPr>
          <p:cNvPr id="3" name="グラフィックス 408">
            <a:extLst>
              <a:ext uri="{FF2B5EF4-FFF2-40B4-BE49-F238E27FC236}">
                <a16:creationId xmlns:a16="http://schemas.microsoft.com/office/drawing/2014/main" id="{5DE85E58-9080-51BD-48AE-7572D0BC2B7B}"/>
              </a:ext>
            </a:extLst>
          </p:cNvPr>
          <p:cNvSpPr/>
          <p:nvPr/>
        </p:nvSpPr>
        <p:spPr>
          <a:xfrm>
            <a:off x="4316492" y="3368500"/>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4" name="テキスト ボックス 3">
            <a:extLst>
              <a:ext uri="{FF2B5EF4-FFF2-40B4-BE49-F238E27FC236}">
                <a16:creationId xmlns:a16="http://schemas.microsoft.com/office/drawing/2014/main" id="{BA52A97E-2B58-3E29-98E3-C7D2925B2952}"/>
              </a:ext>
            </a:extLst>
          </p:cNvPr>
          <p:cNvSpPr txBox="1"/>
          <p:nvPr/>
        </p:nvSpPr>
        <p:spPr>
          <a:xfrm>
            <a:off x="238087" y="527303"/>
            <a:ext cx="2146742"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アカウント情報修正</a:t>
            </a:r>
          </a:p>
        </p:txBody>
      </p:sp>
      <p:sp>
        <p:nvSpPr>
          <p:cNvPr id="5" name="テキスト ボックス 4">
            <a:extLst>
              <a:ext uri="{FF2B5EF4-FFF2-40B4-BE49-F238E27FC236}">
                <a16:creationId xmlns:a16="http://schemas.microsoft.com/office/drawing/2014/main" id="{78F2D5B0-551C-BA3A-0B14-D183176B220E}"/>
              </a:ext>
            </a:extLst>
          </p:cNvPr>
          <p:cNvSpPr txBox="1"/>
          <p:nvPr/>
        </p:nvSpPr>
        <p:spPr>
          <a:xfrm>
            <a:off x="274365" y="1003531"/>
            <a:ext cx="3748142"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変更する内容を修正し、確認を押します。</a:t>
            </a:r>
            <a:endParaRPr lang="en-US" altLang="ja-JP" sz="14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6631E218-0BD1-C9B7-84C9-36DB9494D5D4}"/>
              </a:ext>
            </a:extLst>
          </p:cNvPr>
          <p:cNvSpPr txBox="1"/>
          <p:nvPr/>
        </p:nvSpPr>
        <p:spPr>
          <a:xfrm>
            <a:off x="8530856" y="997433"/>
            <a:ext cx="3209533"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登録完了画面へ移り、後にメールが</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送信されます。</a:t>
            </a:r>
            <a:endParaRPr lang="en-US" altLang="ja-JP" sz="14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A030A884-A4CD-4F8F-39DF-2F8CFA7B8DE0}"/>
              </a:ext>
            </a:extLst>
          </p:cNvPr>
          <p:cNvPicPr>
            <a:picLocks noChangeAspect="1"/>
          </p:cNvPicPr>
          <p:nvPr/>
        </p:nvPicPr>
        <p:blipFill>
          <a:blip r:embed="rId3"/>
          <a:stretch>
            <a:fillRect/>
          </a:stretch>
        </p:blipFill>
        <p:spPr>
          <a:xfrm>
            <a:off x="4652609" y="1418851"/>
            <a:ext cx="3108165" cy="4287771"/>
          </a:xfrm>
          <a:prstGeom prst="rect">
            <a:avLst/>
          </a:prstGeom>
        </p:spPr>
      </p:pic>
      <p:pic>
        <p:nvPicPr>
          <p:cNvPr id="10" name="図 9">
            <a:extLst>
              <a:ext uri="{FF2B5EF4-FFF2-40B4-BE49-F238E27FC236}">
                <a16:creationId xmlns:a16="http://schemas.microsoft.com/office/drawing/2014/main" id="{1914FA10-A935-C7B0-118E-E2DD3D591629}"/>
              </a:ext>
            </a:extLst>
          </p:cNvPr>
          <p:cNvPicPr>
            <a:picLocks noChangeAspect="1"/>
          </p:cNvPicPr>
          <p:nvPr/>
        </p:nvPicPr>
        <p:blipFill>
          <a:blip r:embed="rId4"/>
          <a:stretch>
            <a:fillRect/>
          </a:stretch>
        </p:blipFill>
        <p:spPr>
          <a:xfrm>
            <a:off x="395625" y="1418851"/>
            <a:ext cx="3275950" cy="4425709"/>
          </a:xfrm>
          <a:prstGeom prst="rect">
            <a:avLst/>
          </a:prstGeom>
        </p:spPr>
      </p:pic>
      <p:sp>
        <p:nvSpPr>
          <p:cNvPr id="11" name="グラフィックス 408">
            <a:extLst>
              <a:ext uri="{FF2B5EF4-FFF2-40B4-BE49-F238E27FC236}">
                <a16:creationId xmlns:a16="http://schemas.microsoft.com/office/drawing/2014/main" id="{6B161D50-5022-ED31-2028-4A56083B8EE4}"/>
              </a:ext>
            </a:extLst>
          </p:cNvPr>
          <p:cNvSpPr/>
          <p:nvPr/>
        </p:nvSpPr>
        <p:spPr>
          <a:xfrm>
            <a:off x="8085459" y="3368499"/>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pic>
        <p:nvPicPr>
          <p:cNvPr id="14" name="図 13">
            <a:extLst>
              <a:ext uri="{FF2B5EF4-FFF2-40B4-BE49-F238E27FC236}">
                <a16:creationId xmlns:a16="http://schemas.microsoft.com/office/drawing/2014/main" id="{92E3A21F-92B6-ACF5-EA48-BCAECD0C66F7}"/>
              </a:ext>
            </a:extLst>
          </p:cNvPr>
          <p:cNvPicPr>
            <a:picLocks noChangeAspect="1"/>
          </p:cNvPicPr>
          <p:nvPr/>
        </p:nvPicPr>
        <p:blipFill>
          <a:blip r:embed="rId5"/>
          <a:stretch>
            <a:fillRect/>
          </a:stretch>
        </p:blipFill>
        <p:spPr>
          <a:xfrm>
            <a:off x="8560228" y="1733145"/>
            <a:ext cx="3180161" cy="1974100"/>
          </a:xfrm>
          <a:prstGeom prst="rect">
            <a:avLst/>
          </a:prstGeom>
        </p:spPr>
      </p:pic>
      <p:sp>
        <p:nvSpPr>
          <p:cNvPr id="15" name="テキスト ボックス 14">
            <a:extLst>
              <a:ext uri="{FF2B5EF4-FFF2-40B4-BE49-F238E27FC236}">
                <a16:creationId xmlns:a16="http://schemas.microsoft.com/office/drawing/2014/main" id="{4A343BE3-96F1-39D7-298B-31020F742517}"/>
              </a:ext>
            </a:extLst>
          </p:cNvPr>
          <p:cNvSpPr txBox="1"/>
          <p:nvPr/>
        </p:nvSpPr>
        <p:spPr>
          <a:xfrm>
            <a:off x="4785451" y="997433"/>
            <a:ext cx="2850460"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確認画面にて登録を押します。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E004DF4F-EE61-74C0-10FB-352ED220FB08}"/>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.38</a:t>
            </a:r>
          </a:p>
        </p:txBody>
      </p:sp>
      <p:pic>
        <p:nvPicPr>
          <p:cNvPr id="19" name="図 18" descr="グラフィカル ユーザー インターフェイス, テキスト, メール&#10;&#10;AI 生成コンテンツは誤りを含む可能性があります。">
            <a:extLst>
              <a:ext uri="{FF2B5EF4-FFF2-40B4-BE49-F238E27FC236}">
                <a16:creationId xmlns:a16="http://schemas.microsoft.com/office/drawing/2014/main" id="{3FEECEB8-5347-2469-E31F-A996C4EDBE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8719" y="4137237"/>
            <a:ext cx="3442253" cy="1887314"/>
          </a:xfrm>
          <a:prstGeom prst="rect">
            <a:avLst/>
          </a:prstGeom>
        </p:spPr>
      </p:pic>
    </p:spTree>
    <p:extLst>
      <p:ext uri="{BB962C8B-B14F-4D97-AF65-F5344CB8AC3E}">
        <p14:creationId xmlns:p14="http://schemas.microsoft.com/office/powerpoint/2010/main" val="608673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13A4F-18FA-F3C3-F5FC-A4080E85F844}"/>
            </a:ext>
          </a:extLst>
        </p:cNvPr>
        <p:cNvGrpSpPr/>
        <p:nvPr/>
      </p:nvGrpSpPr>
      <p:grpSpPr>
        <a:xfrm>
          <a:off x="0" y="0"/>
          <a:ext cx="0" cy="0"/>
          <a:chOff x="0" y="0"/>
          <a:chExt cx="0" cy="0"/>
        </a:xfrm>
      </p:grpSpPr>
      <p:sp>
        <p:nvSpPr>
          <p:cNvPr id="6" name="タイトル 2">
            <a:extLst>
              <a:ext uri="{FF2B5EF4-FFF2-40B4-BE49-F238E27FC236}">
                <a16:creationId xmlns:a16="http://schemas.microsoft.com/office/drawing/2014/main" id="{BEE4A868-B948-3644-7A39-8615243FCE8C}"/>
              </a:ext>
            </a:extLst>
          </p:cNvPr>
          <p:cNvSpPr txBox="1">
            <a:spLocks/>
          </p:cNvSpPr>
          <p:nvPr/>
        </p:nvSpPr>
        <p:spPr>
          <a:xfrm>
            <a:off x="1694789" y="2508152"/>
            <a:ext cx="8802410" cy="1683538"/>
          </a:xfrm>
          <a:prstGeom prst="rect">
            <a:avLst/>
          </a:prstGeom>
          <a:effectLst/>
        </p:spPr>
        <p:txBody>
          <a:bodyPr wrap="none" anchor="ctr">
            <a:spAutoFit/>
          </a:bodyPr>
          <a:lstStyle>
            <a:lvl1pPr algn="ctr" defTabSz="914400" rtl="0" eaLnBrk="1" latinLnBrk="0" hangingPunct="1">
              <a:lnSpc>
                <a:spcPct val="120000"/>
              </a:lnSpc>
              <a:spcBef>
                <a:spcPct val="0"/>
              </a:spcBef>
              <a:buNone/>
              <a:defRPr kumimoji="1" sz="4000" b="1" i="0" kern="1200" spc="200" baseline="0">
                <a:solidFill>
                  <a:schemeClr val="accent1"/>
                </a:solidFill>
                <a:latin typeface="Yu Gothic" panose="020B0400000000000000" pitchFamily="34" charset="-128"/>
                <a:ea typeface="Yu Gothic" panose="020B0400000000000000" pitchFamily="34" charset="-128"/>
                <a:cs typeface="+mj-cs"/>
              </a:defRPr>
            </a:lvl1pPr>
          </a:lstStyle>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予約情報のみを発行し、</a:t>
            </a:r>
            <a:endParaRPr lang="en-US" altLang="ja-JP" dirty="0">
              <a:latin typeface="Segoe UI" panose="020B0502040204020203" pitchFamily="34" charset="0"/>
              <a:cs typeface="Segoe UI" panose="020B0502040204020203" pitchFamily="34" charset="0"/>
            </a:endParaRPr>
          </a:p>
          <a:p>
            <a:pPr marL="0" marR="0" lvl="0" indent="0" defTabSz="914400" rtl="0" eaLnBrk="1" fontAlgn="auto" latinLnBrk="0" hangingPunct="1">
              <a:lnSpc>
                <a:spcPct val="135000"/>
              </a:lnSpc>
              <a:spcBef>
                <a:spcPct val="0"/>
              </a:spcBef>
              <a:spcAft>
                <a:spcPts val="0"/>
              </a:spcAft>
              <a:buClrTx/>
              <a:buSzTx/>
              <a:buFontTx/>
              <a:buNone/>
              <a:tabLst/>
              <a:defRPr/>
            </a:pPr>
            <a:r>
              <a:rPr lang="ja-JP" altLang="en-US" dirty="0">
                <a:latin typeface="Segoe UI" panose="020B0502040204020203" pitchFamily="34" charset="0"/>
                <a:cs typeface="Segoe UI" panose="020B0502040204020203" pitchFamily="34" charset="0"/>
              </a:rPr>
              <a:t>後から事前登録を行う方法について</a:t>
            </a:r>
            <a:endParaRPr lang="en-US" altLang="ja-JP" dirty="0">
              <a:latin typeface="Segoe UI" panose="020B0502040204020203" pitchFamily="34" charset="0"/>
              <a:cs typeface="Segoe UI" panose="020B0502040204020203" pitchFamily="34" charset="0"/>
            </a:endParaRPr>
          </a:p>
        </p:txBody>
      </p:sp>
      <p:sp>
        <p:nvSpPr>
          <p:cNvPr id="2" name="テキスト ボックス 1">
            <a:extLst>
              <a:ext uri="{FF2B5EF4-FFF2-40B4-BE49-F238E27FC236}">
                <a16:creationId xmlns:a16="http://schemas.microsoft.com/office/drawing/2014/main" id="{16260452-A0B8-23D7-8CC9-BB494EAA4EFB}"/>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.39</a:t>
            </a:r>
          </a:p>
        </p:txBody>
      </p:sp>
    </p:spTree>
    <p:extLst>
      <p:ext uri="{BB962C8B-B14F-4D97-AF65-F5344CB8AC3E}">
        <p14:creationId xmlns:p14="http://schemas.microsoft.com/office/powerpoint/2010/main" val="1826244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298D7-A756-DD10-EA7B-204E079BEFD3}"/>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49E9D519-2142-FF47-6FC5-D6848DDDE371}"/>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31A32CAA-1071-FCEC-3D01-A11097F3DE7E}"/>
              </a:ext>
            </a:extLst>
          </p:cNvPr>
          <p:cNvSpPr txBox="1"/>
          <p:nvPr/>
        </p:nvSpPr>
        <p:spPr>
          <a:xfrm>
            <a:off x="136486" y="75079"/>
            <a:ext cx="4326826"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登録したチェックイン情報の修正について</a:t>
            </a:r>
          </a:p>
        </p:txBody>
      </p:sp>
      <p:sp>
        <p:nvSpPr>
          <p:cNvPr id="3" name="グラフィックス 408">
            <a:extLst>
              <a:ext uri="{FF2B5EF4-FFF2-40B4-BE49-F238E27FC236}">
                <a16:creationId xmlns:a16="http://schemas.microsoft.com/office/drawing/2014/main" id="{B966B1B8-1946-308E-4342-83604DF4E22B}"/>
              </a:ext>
            </a:extLst>
          </p:cNvPr>
          <p:cNvSpPr/>
          <p:nvPr/>
        </p:nvSpPr>
        <p:spPr>
          <a:xfrm>
            <a:off x="5800918" y="3606723"/>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4" name="テキスト ボックス 3">
            <a:extLst>
              <a:ext uri="{FF2B5EF4-FFF2-40B4-BE49-F238E27FC236}">
                <a16:creationId xmlns:a16="http://schemas.microsoft.com/office/drawing/2014/main" id="{AA56AABB-9901-3422-585E-259F8EAF948D}"/>
              </a:ext>
            </a:extLst>
          </p:cNvPr>
          <p:cNvSpPr txBox="1"/>
          <p:nvPr/>
        </p:nvSpPr>
        <p:spPr>
          <a:xfrm>
            <a:off x="238087" y="527303"/>
            <a:ext cx="2800767"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事前チェックインについて</a:t>
            </a:r>
          </a:p>
        </p:txBody>
      </p:sp>
      <p:sp>
        <p:nvSpPr>
          <p:cNvPr id="5" name="テキスト ボックス 4">
            <a:extLst>
              <a:ext uri="{FF2B5EF4-FFF2-40B4-BE49-F238E27FC236}">
                <a16:creationId xmlns:a16="http://schemas.microsoft.com/office/drawing/2014/main" id="{F0C62080-3C7A-E191-8880-35C55C8EC9D6}"/>
              </a:ext>
            </a:extLst>
          </p:cNvPr>
          <p:cNvSpPr txBox="1"/>
          <p:nvPr/>
        </p:nvSpPr>
        <p:spPr>
          <a:xfrm>
            <a:off x="460995" y="956416"/>
            <a:ext cx="5339923"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a:t>
            </a:r>
            <a:r>
              <a:rPr lang="ja-JP" altLang="en-US" sz="1400" b="1" dirty="0">
                <a:latin typeface="游ゴシック" panose="020B0400000000000000" pitchFamily="50" charset="-128"/>
                <a:ea typeface="游ゴシック" panose="020B0400000000000000" pitchFamily="50" charset="-128"/>
              </a:rPr>
              <a:t>ログインを行い、</a:t>
            </a:r>
            <a:r>
              <a:rPr lang="en-US" altLang="ja-JP" sz="1400" b="1" dirty="0">
                <a:latin typeface="游ゴシック" panose="020B0400000000000000" pitchFamily="50" charset="-128"/>
                <a:ea typeface="游ゴシック" panose="020B0400000000000000" pitchFamily="50" charset="-128"/>
              </a:rPr>
              <a:t>Home</a:t>
            </a:r>
            <a:r>
              <a:rPr lang="ja-JP" altLang="en-US" sz="1400" b="1" dirty="0">
                <a:latin typeface="游ゴシック" panose="020B0400000000000000" pitchFamily="50" charset="-128"/>
                <a:ea typeface="游ゴシック" panose="020B0400000000000000" pitchFamily="50" charset="-128"/>
              </a:rPr>
              <a:t>を選択します。下記の画像となるので</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事前チェックインを選択します。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5AF6D82E-1C87-FF62-F7B6-4F39D1DA3B47}"/>
              </a:ext>
            </a:extLst>
          </p:cNvPr>
          <p:cNvSpPr txBox="1"/>
          <p:nvPr/>
        </p:nvSpPr>
        <p:spPr>
          <a:xfrm>
            <a:off x="6601853" y="956416"/>
            <a:ext cx="4908716"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メールに記載された</a:t>
            </a:r>
            <a:r>
              <a:rPr lang="en-US" altLang="ja-JP" sz="1400" b="1" dirty="0">
                <a:latin typeface="游ゴシック" panose="020B0400000000000000" pitchFamily="50" charset="-128"/>
                <a:ea typeface="游ゴシック" panose="020B0400000000000000" pitchFamily="50" charset="-128"/>
              </a:rPr>
              <a:t>QR</a:t>
            </a:r>
            <a:r>
              <a:rPr lang="ja-JP" altLang="en-US" sz="1400" b="1" dirty="0">
                <a:latin typeface="游ゴシック" panose="020B0400000000000000" pitchFamily="50" charset="-128"/>
                <a:ea typeface="游ゴシック" panose="020B0400000000000000" pitchFamily="50" charset="-128"/>
              </a:rPr>
              <a:t>の下の認証コードを入力します。</a:t>
            </a:r>
            <a:endParaRPr lang="en-US" altLang="ja-JP" sz="1400" b="1" dirty="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8D6467C7-6832-9D42-E07E-8EEE04167FC7}"/>
              </a:ext>
            </a:extLst>
          </p:cNvPr>
          <p:cNvPicPr>
            <a:picLocks noChangeAspect="1"/>
          </p:cNvPicPr>
          <p:nvPr/>
        </p:nvPicPr>
        <p:blipFill>
          <a:blip r:embed="rId3"/>
          <a:stretch>
            <a:fillRect/>
          </a:stretch>
        </p:blipFill>
        <p:spPr>
          <a:xfrm>
            <a:off x="556573" y="1963719"/>
            <a:ext cx="4824042" cy="3585894"/>
          </a:xfrm>
          <a:prstGeom prst="rect">
            <a:avLst/>
          </a:prstGeom>
          <a:ln>
            <a:solidFill>
              <a:srgbClr val="CFCFCF"/>
            </a:solidFill>
          </a:ln>
        </p:spPr>
      </p:pic>
      <p:sp>
        <p:nvSpPr>
          <p:cNvPr id="20" name="正方形/長方形 19">
            <a:extLst>
              <a:ext uri="{FF2B5EF4-FFF2-40B4-BE49-F238E27FC236}">
                <a16:creationId xmlns:a16="http://schemas.microsoft.com/office/drawing/2014/main" id="{764746C1-9F1B-295F-DA45-E0F5D325D048}"/>
              </a:ext>
            </a:extLst>
          </p:cNvPr>
          <p:cNvSpPr/>
          <p:nvPr/>
        </p:nvSpPr>
        <p:spPr>
          <a:xfrm>
            <a:off x="2223436" y="3012706"/>
            <a:ext cx="1540042" cy="416293"/>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11501BAC-0C68-F6AC-3C50-489CAC911725}"/>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.40</a:t>
            </a:r>
          </a:p>
        </p:txBody>
      </p:sp>
      <p:pic>
        <p:nvPicPr>
          <p:cNvPr id="12" name="図 11"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5E15A035-784E-10F8-6E05-63E8A60B4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245" y="1511038"/>
            <a:ext cx="4921182" cy="3765702"/>
          </a:xfrm>
          <a:prstGeom prst="rect">
            <a:avLst/>
          </a:prstGeom>
        </p:spPr>
      </p:pic>
      <p:pic>
        <p:nvPicPr>
          <p:cNvPr id="14" name="図 13" descr="QR コード&#10;&#10;AI 生成コンテンツは誤りを含む可能性があります。">
            <a:extLst>
              <a:ext uri="{FF2B5EF4-FFF2-40B4-BE49-F238E27FC236}">
                <a16:creationId xmlns:a16="http://schemas.microsoft.com/office/drawing/2014/main" id="{CAC4E8B5-EBD8-22BC-9355-B28FF45C2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526" y="4539902"/>
            <a:ext cx="2078202" cy="1967365"/>
          </a:xfrm>
          <a:prstGeom prst="rect">
            <a:avLst/>
          </a:prstGeom>
        </p:spPr>
      </p:pic>
      <p:sp>
        <p:nvSpPr>
          <p:cNvPr id="21" name="正方形/長方形 20">
            <a:extLst>
              <a:ext uri="{FF2B5EF4-FFF2-40B4-BE49-F238E27FC236}">
                <a16:creationId xmlns:a16="http://schemas.microsoft.com/office/drawing/2014/main" id="{2E079050-F7E8-86E5-D078-2796DF63D60F}"/>
              </a:ext>
            </a:extLst>
          </p:cNvPr>
          <p:cNvSpPr/>
          <p:nvPr/>
        </p:nvSpPr>
        <p:spPr>
          <a:xfrm>
            <a:off x="6926090" y="3989760"/>
            <a:ext cx="2248746" cy="284480"/>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8330027A-3D14-8512-E3FA-24A790CEC424}"/>
              </a:ext>
            </a:extLst>
          </p:cNvPr>
          <p:cNvSpPr/>
          <p:nvPr/>
        </p:nvSpPr>
        <p:spPr>
          <a:xfrm>
            <a:off x="7566408" y="6209881"/>
            <a:ext cx="994787" cy="320210"/>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827925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91A8B-0A0F-BD95-3882-97E918560D37}"/>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53363F38-4DCE-9213-42ED-FDBB69F4C351}"/>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AF80232A-F59C-2495-3CF7-D34C4F722A51}"/>
              </a:ext>
            </a:extLst>
          </p:cNvPr>
          <p:cNvSpPr txBox="1"/>
          <p:nvPr/>
        </p:nvSpPr>
        <p:spPr>
          <a:xfrm>
            <a:off x="136486" y="75079"/>
            <a:ext cx="4326826"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登録したチェックイン情報の修正について</a:t>
            </a:r>
          </a:p>
        </p:txBody>
      </p:sp>
      <p:sp>
        <p:nvSpPr>
          <p:cNvPr id="3" name="グラフィックス 408">
            <a:extLst>
              <a:ext uri="{FF2B5EF4-FFF2-40B4-BE49-F238E27FC236}">
                <a16:creationId xmlns:a16="http://schemas.microsoft.com/office/drawing/2014/main" id="{772A7204-DF1F-6B26-A608-73D2DA72BA3A}"/>
              </a:ext>
            </a:extLst>
          </p:cNvPr>
          <p:cNvSpPr/>
          <p:nvPr/>
        </p:nvSpPr>
        <p:spPr>
          <a:xfrm>
            <a:off x="5949180" y="3720044"/>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4" name="テキスト ボックス 3">
            <a:extLst>
              <a:ext uri="{FF2B5EF4-FFF2-40B4-BE49-F238E27FC236}">
                <a16:creationId xmlns:a16="http://schemas.microsoft.com/office/drawing/2014/main" id="{CD37B94B-37CF-CC6A-40C3-69FC8EC851CB}"/>
              </a:ext>
            </a:extLst>
          </p:cNvPr>
          <p:cNvSpPr txBox="1"/>
          <p:nvPr/>
        </p:nvSpPr>
        <p:spPr>
          <a:xfrm>
            <a:off x="238087" y="527303"/>
            <a:ext cx="2800767" cy="407997"/>
          </a:xfrm>
          <a:prstGeom prst="rect">
            <a:avLst/>
          </a:prstGeom>
          <a:noFill/>
          <a:effectLst/>
        </p:spPr>
        <p:txBody>
          <a:bodyPr wrap="none" rtlCol="0">
            <a:spAutoFit/>
          </a:bodyPr>
          <a:lstStyle/>
          <a:p>
            <a:pPr>
              <a:lnSpc>
                <a:spcPct val="140000"/>
              </a:lnSpc>
              <a:spcBef>
                <a:spcPts val="1000"/>
              </a:spcBef>
            </a:pPr>
            <a:r>
              <a:rPr lang="ja-JP" altLang="en-US" sz="1600" b="1" spc="100" dirty="0">
                <a:solidFill>
                  <a:schemeClr val="accent1"/>
                </a:solidFill>
                <a:latin typeface="Yu Gothic" panose="020B0400000000000000" pitchFamily="34" charset="-128"/>
                <a:ea typeface="Yu Gothic" panose="020B0400000000000000" pitchFamily="34" charset="-128"/>
                <a:cs typeface="Futura Medium" panose="020B0602020204020303" pitchFamily="34" charset="-79"/>
              </a:rPr>
              <a:t>事前チェックインについて</a:t>
            </a:r>
          </a:p>
        </p:txBody>
      </p:sp>
      <p:sp>
        <p:nvSpPr>
          <p:cNvPr id="5" name="テキスト ボックス 4">
            <a:extLst>
              <a:ext uri="{FF2B5EF4-FFF2-40B4-BE49-F238E27FC236}">
                <a16:creationId xmlns:a16="http://schemas.microsoft.com/office/drawing/2014/main" id="{1B306A52-C408-B7D8-4D63-C43F18C2734C}"/>
              </a:ext>
            </a:extLst>
          </p:cNvPr>
          <p:cNvSpPr txBox="1"/>
          <p:nvPr/>
        </p:nvSpPr>
        <p:spPr>
          <a:xfrm>
            <a:off x="1253779" y="1058095"/>
            <a:ext cx="3209533"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過去に発行した予約を登録します。</a:t>
            </a:r>
            <a:endParaRPr lang="en-US" altLang="ja-JP" sz="14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93B8FA76-966D-2154-FF6B-3A2795E1BA4C}"/>
              </a:ext>
            </a:extLst>
          </p:cNvPr>
          <p:cNvSpPr txBox="1"/>
          <p:nvPr/>
        </p:nvSpPr>
        <p:spPr>
          <a:xfrm>
            <a:off x="8173858" y="1058094"/>
            <a:ext cx="2491388"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宿泊者の登録を行います。</a:t>
            </a:r>
            <a:endParaRPr lang="en-US" altLang="ja-JP" sz="1400" b="1" dirty="0">
              <a:latin typeface="游ゴシック" panose="020B0400000000000000" pitchFamily="50" charset="-128"/>
              <a:ea typeface="游ゴシック" panose="020B0400000000000000" pitchFamily="50" charset="-128"/>
            </a:endParaRPr>
          </a:p>
        </p:txBody>
      </p:sp>
      <p:pic>
        <p:nvPicPr>
          <p:cNvPr id="9" name="図 8">
            <a:extLst>
              <a:ext uri="{FF2B5EF4-FFF2-40B4-BE49-F238E27FC236}">
                <a16:creationId xmlns:a16="http://schemas.microsoft.com/office/drawing/2014/main" id="{1CF79161-C96B-D504-EB4B-B080F3811E89}"/>
              </a:ext>
            </a:extLst>
          </p:cNvPr>
          <p:cNvPicPr>
            <a:picLocks noChangeAspect="1"/>
          </p:cNvPicPr>
          <p:nvPr/>
        </p:nvPicPr>
        <p:blipFill>
          <a:blip r:embed="rId3"/>
          <a:stretch>
            <a:fillRect/>
          </a:stretch>
        </p:blipFill>
        <p:spPr>
          <a:xfrm>
            <a:off x="756147" y="1626363"/>
            <a:ext cx="4749618" cy="4275221"/>
          </a:xfrm>
          <a:prstGeom prst="rect">
            <a:avLst/>
          </a:prstGeom>
          <a:ln>
            <a:solidFill>
              <a:srgbClr val="CFCFCF"/>
            </a:solidFill>
          </a:ln>
        </p:spPr>
      </p:pic>
      <p:pic>
        <p:nvPicPr>
          <p:cNvPr id="11" name="図 10">
            <a:extLst>
              <a:ext uri="{FF2B5EF4-FFF2-40B4-BE49-F238E27FC236}">
                <a16:creationId xmlns:a16="http://schemas.microsoft.com/office/drawing/2014/main" id="{C069F75B-D916-73A7-3044-05D1625D23F5}"/>
              </a:ext>
            </a:extLst>
          </p:cNvPr>
          <p:cNvPicPr>
            <a:picLocks noChangeAspect="1"/>
          </p:cNvPicPr>
          <p:nvPr/>
        </p:nvPicPr>
        <p:blipFill>
          <a:blip r:embed="rId4"/>
          <a:stretch>
            <a:fillRect/>
          </a:stretch>
        </p:blipFill>
        <p:spPr>
          <a:xfrm>
            <a:off x="6686236" y="1626363"/>
            <a:ext cx="5216375" cy="3156329"/>
          </a:xfrm>
          <a:prstGeom prst="rect">
            <a:avLst/>
          </a:prstGeom>
          <a:ln>
            <a:solidFill>
              <a:srgbClr val="CFCFCF"/>
            </a:solidFill>
          </a:ln>
        </p:spPr>
      </p:pic>
      <p:sp>
        <p:nvSpPr>
          <p:cNvPr id="12" name="テキスト ボックス 11">
            <a:extLst>
              <a:ext uri="{FF2B5EF4-FFF2-40B4-BE49-F238E27FC236}">
                <a16:creationId xmlns:a16="http://schemas.microsoft.com/office/drawing/2014/main" id="{ABDBDD53-7733-D27E-1207-679DC19E2086}"/>
              </a:ext>
            </a:extLst>
          </p:cNvPr>
          <p:cNvSpPr txBox="1"/>
          <p:nvPr/>
        </p:nvSpPr>
        <p:spPr>
          <a:xfrm>
            <a:off x="483109" y="6136590"/>
            <a:ext cx="5391219"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一度、チェックアウトされた予約は登録することが出来ません。</a:t>
            </a:r>
            <a:endParaRPr lang="en-US" altLang="ja-JP" sz="1400" b="1" dirty="0">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AE0D39D6-81E3-E599-BA86-761875E5B712}"/>
              </a:ext>
            </a:extLst>
          </p:cNvPr>
          <p:cNvSpPr/>
          <p:nvPr/>
        </p:nvSpPr>
        <p:spPr>
          <a:xfrm>
            <a:off x="3185652" y="5519451"/>
            <a:ext cx="1277660" cy="349329"/>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69F17D14-8A0A-26FB-1834-195D2483E84F}"/>
              </a:ext>
            </a:extLst>
          </p:cNvPr>
          <p:cNvSpPr/>
          <p:nvPr/>
        </p:nvSpPr>
        <p:spPr>
          <a:xfrm>
            <a:off x="8100542" y="4186517"/>
            <a:ext cx="2016870" cy="452717"/>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7177F6CF-4C43-BB27-E347-960A95D036CD}"/>
              </a:ext>
            </a:extLst>
          </p:cNvPr>
          <p:cNvSpPr txBox="1"/>
          <p:nvPr/>
        </p:nvSpPr>
        <p:spPr>
          <a:xfrm>
            <a:off x="11572920" y="6550223"/>
            <a:ext cx="61908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.41</a:t>
            </a:r>
          </a:p>
        </p:txBody>
      </p:sp>
    </p:spTree>
    <p:extLst>
      <p:ext uri="{BB962C8B-B14F-4D97-AF65-F5344CB8AC3E}">
        <p14:creationId xmlns:p14="http://schemas.microsoft.com/office/powerpoint/2010/main" val="1341709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024B-BA28-6017-3101-8C3079B3ABF8}"/>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BB7A43D1-B7F8-72CB-8E00-4951C960F794}"/>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8629C730-16F4-59D4-E2BD-BD86058D0C7B}"/>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“事前登録サイト”のご利用手順②</a:t>
            </a:r>
          </a:p>
        </p:txBody>
      </p:sp>
      <p:sp>
        <p:nvSpPr>
          <p:cNvPr id="4" name="テキスト ボックス 3">
            <a:extLst>
              <a:ext uri="{FF2B5EF4-FFF2-40B4-BE49-F238E27FC236}">
                <a16:creationId xmlns:a16="http://schemas.microsoft.com/office/drawing/2014/main" id="{352F6AA4-AD13-2382-BF40-97A4D4A65B36}"/>
              </a:ext>
            </a:extLst>
          </p:cNvPr>
          <p:cNvSpPr txBox="1"/>
          <p:nvPr/>
        </p:nvSpPr>
        <p:spPr>
          <a:xfrm>
            <a:off x="560914" y="784760"/>
            <a:ext cx="4107215"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アカウント登録画面にて、メールアドレス及び</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パスワードを入力し「確認」を押します。</a:t>
            </a:r>
            <a:endParaRPr lang="en-US" altLang="ja-JP" sz="14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BC5F4551-AAF9-6D2C-E33A-3D3374E0AB7F}"/>
              </a:ext>
            </a:extLst>
          </p:cNvPr>
          <p:cNvSpPr txBox="1"/>
          <p:nvPr/>
        </p:nvSpPr>
        <p:spPr>
          <a:xfrm>
            <a:off x="6126732" y="817200"/>
            <a:ext cx="6082114"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4.</a:t>
            </a:r>
            <a:r>
              <a:rPr lang="ja-JP" altLang="en-US" sz="1400" b="1" dirty="0">
                <a:latin typeface="游ゴシック" panose="020B0400000000000000" pitchFamily="50" charset="-128"/>
                <a:ea typeface="游ゴシック" panose="020B0400000000000000" pitchFamily="50" charset="-128"/>
              </a:rPr>
              <a:t>規約を確認し、各チェックボックスにチェックを入れ「登録」します。</a:t>
            </a:r>
            <a:endParaRPr lang="en-US" altLang="ja-JP" sz="1400" b="1" dirty="0">
              <a:latin typeface="游ゴシック" panose="020B0400000000000000" pitchFamily="50" charset="-128"/>
              <a:ea typeface="游ゴシック" panose="020B0400000000000000" pitchFamily="50" charset="-128"/>
            </a:endParaRPr>
          </a:p>
        </p:txBody>
      </p:sp>
      <p:sp>
        <p:nvSpPr>
          <p:cNvPr id="6" name="グラフィックス 408">
            <a:extLst>
              <a:ext uri="{FF2B5EF4-FFF2-40B4-BE49-F238E27FC236}">
                <a16:creationId xmlns:a16="http://schemas.microsoft.com/office/drawing/2014/main" id="{79B2F8AA-D0AD-451A-022B-41210577F5D8}"/>
              </a:ext>
            </a:extLst>
          </p:cNvPr>
          <p:cNvSpPr/>
          <p:nvPr/>
        </p:nvSpPr>
        <p:spPr>
          <a:xfrm>
            <a:off x="5578213" y="3436747"/>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5" name="テキスト ボックス 4">
            <a:extLst>
              <a:ext uri="{FF2B5EF4-FFF2-40B4-BE49-F238E27FC236}">
                <a16:creationId xmlns:a16="http://schemas.microsoft.com/office/drawing/2014/main" id="{9BB00E7F-38EC-BD02-2E4B-9FB85E744E79}"/>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.3</a:t>
            </a:r>
          </a:p>
        </p:txBody>
      </p:sp>
      <p:pic>
        <p:nvPicPr>
          <p:cNvPr id="8" name="図 7" descr="グラフィカル ユーザー インターフェイス, テキスト, アプリケーション, チャットまたはテキスト メッセージ, メール&#10;&#10;AI 生成コンテンツは誤りを含む可能性があります。">
            <a:extLst>
              <a:ext uri="{FF2B5EF4-FFF2-40B4-BE49-F238E27FC236}">
                <a16:creationId xmlns:a16="http://schemas.microsoft.com/office/drawing/2014/main" id="{07C6B36B-EC43-2E9F-D4FA-61A5C0C52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56" y="1456622"/>
            <a:ext cx="3486796" cy="4737191"/>
          </a:xfrm>
          <a:prstGeom prst="rect">
            <a:avLst/>
          </a:prstGeom>
        </p:spPr>
      </p:pic>
      <p:sp>
        <p:nvSpPr>
          <p:cNvPr id="40" name="正方形/長方形 39">
            <a:extLst>
              <a:ext uri="{FF2B5EF4-FFF2-40B4-BE49-F238E27FC236}">
                <a16:creationId xmlns:a16="http://schemas.microsoft.com/office/drawing/2014/main" id="{450E31AC-98BE-F5F1-6752-B86A81BCDA12}"/>
              </a:ext>
            </a:extLst>
          </p:cNvPr>
          <p:cNvSpPr/>
          <p:nvPr/>
        </p:nvSpPr>
        <p:spPr>
          <a:xfrm>
            <a:off x="1959410" y="5180414"/>
            <a:ext cx="1532819" cy="490812"/>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ED5387BE-9439-D52B-5B3E-48B6539BC6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349" y="1388589"/>
            <a:ext cx="3620947" cy="4783555"/>
          </a:xfrm>
          <a:prstGeom prst="rect">
            <a:avLst/>
          </a:prstGeom>
        </p:spPr>
      </p:pic>
      <p:sp>
        <p:nvSpPr>
          <p:cNvPr id="12" name="正方形/長方形 11">
            <a:extLst>
              <a:ext uri="{FF2B5EF4-FFF2-40B4-BE49-F238E27FC236}">
                <a16:creationId xmlns:a16="http://schemas.microsoft.com/office/drawing/2014/main" id="{DA6D7957-8CAE-2D34-060B-9210A7967DE6}"/>
              </a:ext>
            </a:extLst>
          </p:cNvPr>
          <p:cNvSpPr/>
          <p:nvPr/>
        </p:nvSpPr>
        <p:spPr>
          <a:xfrm>
            <a:off x="8137412" y="5158745"/>
            <a:ext cx="1532819" cy="419476"/>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60ED18B-839B-5BBA-07B6-910D8EACFC69}"/>
              </a:ext>
            </a:extLst>
          </p:cNvPr>
          <p:cNvSpPr/>
          <p:nvPr/>
        </p:nvSpPr>
        <p:spPr>
          <a:xfrm>
            <a:off x="8995819" y="5841833"/>
            <a:ext cx="1101492" cy="330311"/>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63459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ABB2-A65E-C82D-8DEF-577636378D35}"/>
            </a:ext>
          </a:extLst>
        </p:cNvPr>
        <p:cNvGrpSpPr/>
        <p:nvPr/>
      </p:nvGrpSpPr>
      <p:grpSpPr>
        <a:xfrm>
          <a:off x="0" y="0"/>
          <a:ext cx="0" cy="0"/>
          <a:chOff x="0" y="0"/>
          <a:chExt cx="0" cy="0"/>
        </a:xfrm>
      </p:grpSpPr>
      <p:pic>
        <p:nvPicPr>
          <p:cNvPr id="22" name="図 21" descr="グラフィカル ユーザー インターフェイス&#10;&#10;AI 生成コンテンツは誤りを含む可能性があります。">
            <a:extLst>
              <a:ext uri="{FF2B5EF4-FFF2-40B4-BE49-F238E27FC236}">
                <a16:creationId xmlns:a16="http://schemas.microsoft.com/office/drawing/2014/main" id="{F8F9E136-3A67-5EEA-4621-D634CA7FF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305" y="1510708"/>
            <a:ext cx="4408559" cy="4037254"/>
          </a:xfrm>
          <a:prstGeom prst="rect">
            <a:avLst/>
          </a:prstGeom>
        </p:spPr>
      </p:pic>
      <p:cxnSp>
        <p:nvCxnSpPr>
          <p:cNvPr id="55" name="直線コネクタ 54">
            <a:extLst>
              <a:ext uri="{FF2B5EF4-FFF2-40B4-BE49-F238E27FC236}">
                <a16:creationId xmlns:a16="http://schemas.microsoft.com/office/drawing/2014/main" id="{BED91DB5-A869-01B1-28E3-056C610672FC}"/>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6CF02AF9-2CCC-1B0A-9691-DB385FA986E1}"/>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“事前登録サイト”のご利用手順③</a:t>
            </a:r>
          </a:p>
        </p:txBody>
      </p:sp>
      <p:pic>
        <p:nvPicPr>
          <p:cNvPr id="7" name="図 6">
            <a:extLst>
              <a:ext uri="{FF2B5EF4-FFF2-40B4-BE49-F238E27FC236}">
                <a16:creationId xmlns:a16="http://schemas.microsoft.com/office/drawing/2014/main" id="{35F1A589-F29A-BF1F-1207-16AC5FE6EB1E}"/>
              </a:ext>
            </a:extLst>
          </p:cNvPr>
          <p:cNvPicPr>
            <a:picLocks noChangeAspect="1"/>
          </p:cNvPicPr>
          <p:nvPr/>
        </p:nvPicPr>
        <p:blipFill>
          <a:blip r:embed="rId4"/>
          <a:stretch>
            <a:fillRect/>
          </a:stretch>
        </p:blipFill>
        <p:spPr>
          <a:xfrm>
            <a:off x="238087" y="1510708"/>
            <a:ext cx="4283624" cy="2899366"/>
          </a:xfrm>
          <a:prstGeom prst="rect">
            <a:avLst/>
          </a:prstGeom>
          <a:ln>
            <a:solidFill>
              <a:srgbClr val="CFCFCF"/>
            </a:solidFill>
          </a:ln>
        </p:spPr>
      </p:pic>
      <p:sp>
        <p:nvSpPr>
          <p:cNvPr id="8" name="テキスト ボックス 7">
            <a:extLst>
              <a:ext uri="{FF2B5EF4-FFF2-40B4-BE49-F238E27FC236}">
                <a16:creationId xmlns:a16="http://schemas.microsoft.com/office/drawing/2014/main" id="{9E3B5D77-1C9E-9609-5337-83D47F95F770}"/>
              </a:ext>
            </a:extLst>
          </p:cNvPr>
          <p:cNvSpPr txBox="1"/>
          <p:nvPr/>
        </p:nvSpPr>
        <p:spPr>
          <a:xfrm>
            <a:off x="479917" y="885740"/>
            <a:ext cx="4645824"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アカウント登録完了後、ログイン画面へ移動します。</a:t>
            </a:r>
            <a:endParaRPr lang="en-US" altLang="ja-JP" sz="1400" b="1"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0F48B036-94A0-029D-B0A1-0A5CA5507757}"/>
              </a:ext>
            </a:extLst>
          </p:cNvPr>
          <p:cNvSpPr/>
          <p:nvPr/>
        </p:nvSpPr>
        <p:spPr>
          <a:xfrm>
            <a:off x="1483753" y="3947295"/>
            <a:ext cx="1615155" cy="393107"/>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グラフィックス 408">
            <a:extLst>
              <a:ext uri="{FF2B5EF4-FFF2-40B4-BE49-F238E27FC236}">
                <a16:creationId xmlns:a16="http://schemas.microsoft.com/office/drawing/2014/main" id="{11111B8A-2F78-41A6-4A21-4B28890ADB9E}"/>
              </a:ext>
            </a:extLst>
          </p:cNvPr>
          <p:cNvSpPr/>
          <p:nvPr/>
        </p:nvSpPr>
        <p:spPr>
          <a:xfrm>
            <a:off x="6513182" y="3195900"/>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13" name="テキスト ボックス 12">
            <a:extLst>
              <a:ext uri="{FF2B5EF4-FFF2-40B4-BE49-F238E27FC236}">
                <a16:creationId xmlns:a16="http://schemas.microsoft.com/office/drawing/2014/main" id="{E75F559E-BE9D-B4DB-1C1D-E5867E366FFC}"/>
              </a:ext>
            </a:extLst>
          </p:cNvPr>
          <p:cNvSpPr txBox="1"/>
          <p:nvPr/>
        </p:nvSpPr>
        <p:spPr>
          <a:xfrm>
            <a:off x="8335392" y="901514"/>
            <a:ext cx="2132315"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6.</a:t>
            </a:r>
            <a:r>
              <a:rPr lang="ja-JP" altLang="en-US" sz="1400" b="1" dirty="0">
                <a:latin typeface="游ゴシック" panose="020B0400000000000000" pitchFamily="50" charset="-128"/>
                <a:ea typeface="游ゴシック" panose="020B0400000000000000" pitchFamily="50" charset="-128"/>
              </a:rPr>
              <a:t>ログインを行います。</a:t>
            </a:r>
            <a:endParaRPr lang="en-US" altLang="ja-JP" sz="1400" b="1"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97426930-8643-B226-8ACF-F96B9E653D49}"/>
              </a:ext>
            </a:extLst>
          </p:cNvPr>
          <p:cNvSpPr/>
          <p:nvPr/>
        </p:nvSpPr>
        <p:spPr>
          <a:xfrm>
            <a:off x="8875615" y="4097196"/>
            <a:ext cx="1285103" cy="380800"/>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AD03A54-66A1-08AD-BD4C-188C044A7395}"/>
              </a:ext>
            </a:extLst>
          </p:cNvPr>
          <p:cNvSpPr txBox="1"/>
          <p:nvPr/>
        </p:nvSpPr>
        <p:spPr>
          <a:xfrm>
            <a:off x="3787905" y="3256640"/>
            <a:ext cx="2210862" cy="369332"/>
          </a:xfrm>
          <a:prstGeom prst="rect">
            <a:avLst/>
          </a:prstGeom>
          <a:noFill/>
        </p:spPr>
        <p:txBody>
          <a:bodyPr wrap="none" rtlCol="0">
            <a:spAutoFit/>
          </a:bodyPr>
          <a:lstStyle/>
          <a:p>
            <a:r>
              <a:rPr lang="ja-JP" altLang="en-US"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自動送信されるメール</a:t>
            </a:r>
            <a:endParaRPr lang="en-US" altLang="ja-JP" sz="1400" b="1" dirty="0">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CFDF6702-A4FA-73DB-A1EA-B1C9FD52266B}"/>
              </a:ext>
            </a:extLst>
          </p:cNvPr>
          <p:cNvSpPr txBox="1"/>
          <p:nvPr/>
        </p:nvSpPr>
        <p:spPr>
          <a:xfrm>
            <a:off x="2802829" y="6153254"/>
            <a:ext cx="3416320"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メールからも登録することが可能です。</a:t>
            </a:r>
            <a:endParaRPr lang="en-US" altLang="ja-JP" sz="14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DC3EB6C-FFE7-954A-0B35-553D1E8FC66D}"/>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.4</a:t>
            </a:r>
          </a:p>
        </p:txBody>
      </p:sp>
      <p:pic>
        <p:nvPicPr>
          <p:cNvPr id="18" name="図 17"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40BA09C9-C9BC-E3BC-32C3-27E3CEF556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1469" y="3623092"/>
            <a:ext cx="2521552" cy="2358067"/>
          </a:xfrm>
          <a:prstGeom prst="rect">
            <a:avLst/>
          </a:prstGeom>
        </p:spPr>
      </p:pic>
    </p:spTree>
    <p:extLst>
      <p:ext uri="{BB962C8B-B14F-4D97-AF65-F5344CB8AC3E}">
        <p14:creationId xmlns:p14="http://schemas.microsoft.com/office/powerpoint/2010/main" val="2445805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F8C07-0DA3-48F8-0B05-4967993BF960}"/>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A5020A15-5E4F-DAB3-C1AD-66F5578283B7}"/>
              </a:ext>
            </a:extLst>
          </p:cNvPr>
          <p:cNvPicPr>
            <a:picLocks noChangeAspect="1"/>
          </p:cNvPicPr>
          <p:nvPr/>
        </p:nvPicPr>
        <p:blipFill>
          <a:blip r:embed="rId3"/>
          <a:stretch>
            <a:fillRect/>
          </a:stretch>
        </p:blipFill>
        <p:spPr>
          <a:xfrm>
            <a:off x="734933" y="1265733"/>
            <a:ext cx="3989651" cy="4326533"/>
          </a:xfrm>
          <a:prstGeom prst="rect">
            <a:avLst/>
          </a:prstGeom>
          <a:ln>
            <a:solidFill>
              <a:srgbClr val="CFCFCF"/>
            </a:solidFill>
          </a:ln>
        </p:spPr>
      </p:pic>
      <p:cxnSp>
        <p:nvCxnSpPr>
          <p:cNvPr id="55" name="直線コネクタ 54">
            <a:extLst>
              <a:ext uri="{FF2B5EF4-FFF2-40B4-BE49-F238E27FC236}">
                <a16:creationId xmlns:a16="http://schemas.microsoft.com/office/drawing/2014/main" id="{A5E81DE4-9C5C-B5A0-2D1D-7BE4005C987D}"/>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8DFBC8C1-1BC9-2E5D-B605-B2039D6008EC}"/>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“事前登録サイト”のご利用手順④</a:t>
            </a:r>
            <a:endParaRPr lang="en-US" altLang="ja-JP"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endParaRPr>
          </a:p>
        </p:txBody>
      </p:sp>
      <p:sp>
        <p:nvSpPr>
          <p:cNvPr id="4" name="正方形/長方形 3">
            <a:extLst>
              <a:ext uri="{FF2B5EF4-FFF2-40B4-BE49-F238E27FC236}">
                <a16:creationId xmlns:a16="http://schemas.microsoft.com/office/drawing/2014/main" id="{151A4678-3DF6-F973-725B-6BAB22B9DD91}"/>
              </a:ext>
            </a:extLst>
          </p:cNvPr>
          <p:cNvSpPr/>
          <p:nvPr/>
        </p:nvSpPr>
        <p:spPr>
          <a:xfrm>
            <a:off x="2756500" y="5137480"/>
            <a:ext cx="1064388" cy="323682"/>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グラフィックス 408">
            <a:extLst>
              <a:ext uri="{FF2B5EF4-FFF2-40B4-BE49-F238E27FC236}">
                <a16:creationId xmlns:a16="http://schemas.microsoft.com/office/drawing/2014/main" id="{C57A456D-A0A9-8D83-4084-D0C254C0AF78}"/>
              </a:ext>
            </a:extLst>
          </p:cNvPr>
          <p:cNvSpPr/>
          <p:nvPr/>
        </p:nvSpPr>
        <p:spPr>
          <a:xfrm>
            <a:off x="5874328" y="3685421"/>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10" name="テキスト ボックス 9">
            <a:extLst>
              <a:ext uri="{FF2B5EF4-FFF2-40B4-BE49-F238E27FC236}">
                <a16:creationId xmlns:a16="http://schemas.microsoft.com/office/drawing/2014/main" id="{F37B8CC5-B5E4-9AB6-F776-35DCA6FFC9AE}"/>
              </a:ext>
            </a:extLst>
          </p:cNvPr>
          <p:cNvSpPr txBox="1"/>
          <p:nvPr/>
        </p:nvSpPr>
        <p:spPr>
          <a:xfrm>
            <a:off x="796906" y="765323"/>
            <a:ext cx="3927678"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7.</a:t>
            </a:r>
            <a:r>
              <a:rPr lang="ja-JP" altLang="en-US" sz="1400" b="1" dirty="0">
                <a:latin typeface="游ゴシック" panose="020B0400000000000000" pitchFamily="50" charset="-128"/>
                <a:ea typeface="游ゴシック" panose="020B0400000000000000" pitchFamily="50" charset="-128"/>
              </a:rPr>
              <a:t>チェックイン日時や宿泊人数を入力します。</a:t>
            </a:r>
            <a:endParaRPr lang="en-US" altLang="ja-JP" sz="1400" b="1"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874A0BE5-DF51-1146-8F80-668D12896886}"/>
              </a:ext>
            </a:extLst>
          </p:cNvPr>
          <p:cNvSpPr/>
          <p:nvPr/>
        </p:nvSpPr>
        <p:spPr>
          <a:xfrm>
            <a:off x="812093" y="3315683"/>
            <a:ext cx="1655978" cy="1588089"/>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EC1DE765-4FD8-37E1-E85F-4254DE623A43}"/>
              </a:ext>
            </a:extLst>
          </p:cNvPr>
          <p:cNvPicPr>
            <a:picLocks noChangeAspect="1"/>
          </p:cNvPicPr>
          <p:nvPr/>
        </p:nvPicPr>
        <p:blipFill>
          <a:blip r:embed="rId4"/>
          <a:stretch>
            <a:fillRect/>
          </a:stretch>
        </p:blipFill>
        <p:spPr>
          <a:xfrm>
            <a:off x="7043832" y="1533711"/>
            <a:ext cx="4336075" cy="3006862"/>
          </a:xfrm>
          <a:prstGeom prst="rect">
            <a:avLst/>
          </a:prstGeom>
          <a:ln>
            <a:solidFill>
              <a:srgbClr val="CFCFCF"/>
            </a:solidFill>
          </a:ln>
        </p:spPr>
      </p:pic>
      <p:sp>
        <p:nvSpPr>
          <p:cNvPr id="14" name="正方形/長方形 13">
            <a:extLst>
              <a:ext uri="{FF2B5EF4-FFF2-40B4-BE49-F238E27FC236}">
                <a16:creationId xmlns:a16="http://schemas.microsoft.com/office/drawing/2014/main" id="{78182FAF-40EB-2E7C-D744-8F8F432C15E7}"/>
              </a:ext>
            </a:extLst>
          </p:cNvPr>
          <p:cNvSpPr/>
          <p:nvPr/>
        </p:nvSpPr>
        <p:spPr>
          <a:xfrm>
            <a:off x="9741870" y="4073892"/>
            <a:ext cx="1409363" cy="466681"/>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5CA8134-E798-A6C9-B82A-E988F1F348B2}"/>
              </a:ext>
            </a:extLst>
          </p:cNvPr>
          <p:cNvSpPr txBox="1"/>
          <p:nvPr/>
        </p:nvSpPr>
        <p:spPr>
          <a:xfrm>
            <a:off x="7640676" y="819784"/>
            <a:ext cx="3029997"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8.</a:t>
            </a:r>
            <a:r>
              <a:rPr lang="ja-JP" altLang="en-US" sz="1400" b="1" dirty="0">
                <a:latin typeface="游ゴシック" panose="020B0400000000000000" pitchFamily="50" charset="-128"/>
                <a:ea typeface="游ゴシック" panose="020B0400000000000000" pitchFamily="50" charset="-128"/>
              </a:rPr>
              <a:t>登録画面にて登録を選択します。</a:t>
            </a:r>
            <a:endParaRPr lang="en-US" altLang="ja-JP" sz="1400" b="1" dirty="0">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5AC6E110-5A71-E466-98C8-487A65746F46}"/>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.5</a:t>
            </a:r>
          </a:p>
        </p:txBody>
      </p:sp>
    </p:spTree>
    <p:extLst>
      <p:ext uri="{BB962C8B-B14F-4D97-AF65-F5344CB8AC3E}">
        <p14:creationId xmlns:p14="http://schemas.microsoft.com/office/powerpoint/2010/main" val="2603320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541A8-A199-EE02-600B-A6330530C091}"/>
            </a:ext>
          </a:extLst>
        </p:cNvPr>
        <p:cNvGrpSpPr/>
        <p:nvPr/>
      </p:nvGrpSpPr>
      <p:grpSpPr>
        <a:xfrm>
          <a:off x="0" y="0"/>
          <a:ext cx="0" cy="0"/>
          <a:chOff x="0" y="0"/>
          <a:chExt cx="0" cy="0"/>
        </a:xfrm>
      </p:grpSpPr>
      <p:cxnSp>
        <p:nvCxnSpPr>
          <p:cNvPr id="55" name="直線コネクタ 54">
            <a:extLst>
              <a:ext uri="{FF2B5EF4-FFF2-40B4-BE49-F238E27FC236}">
                <a16:creationId xmlns:a16="http://schemas.microsoft.com/office/drawing/2014/main" id="{8DED64FF-A610-C423-9B3D-9B030536C757}"/>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D338F371-C5CE-6E71-A3E9-8DCFB0042DBE}"/>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“事前登録サイト”のご利用手順⑤</a:t>
            </a:r>
          </a:p>
        </p:txBody>
      </p:sp>
      <p:pic>
        <p:nvPicPr>
          <p:cNvPr id="7" name="図 6">
            <a:extLst>
              <a:ext uri="{FF2B5EF4-FFF2-40B4-BE49-F238E27FC236}">
                <a16:creationId xmlns:a16="http://schemas.microsoft.com/office/drawing/2014/main" id="{3667B126-18B5-552F-AE70-D6836E7976F9}"/>
              </a:ext>
            </a:extLst>
          </p:cNvPr>
          <p:cNvPicPr>
            <a:picLocks noChangeAspect="1"/>
          </p:cNvPicPr>
          <p:nvPr/>
        </p:nvPicPr>
        <p:blipFill>
          <a:blip r:embed="rId3"/>
          <a:stretch>
            <a:fillRect/>
          </a:stretch>
        </p:blipFill>
        <p:spPr>
          <a:xfrm>
            <a:off x="872370" y="1636091"/>
            <a:ext cx="4845857" cy="2963582"/>
          </a:xfrm>
          <a:prstGeom prst="rect">
            <a:avLst/>
          </a:prstGeom>
          <a:ln>
            <a:solidFill>
              <a:srgbClr val="CFCFCF"/>
            </a:solidFill>
          </a:ln>
        </p:spPr>
      </p:pic>
      <p:sp>
        <p:nvSpPr>
          <p:cNvPr id="8" name="テキスト ボックス 7">
            <a:extLst>
              <a:ext uri="{FF2B5EF4-FFF2-40B4-BE49-F238E27FC236}">
                <a16:creationId xmlns:a16="http://schemas.microsoft.com/office/drawing/2014/main" id="{A285B5B1-E479-AAE9-06B2-5B7EA4784579}"/>
              </a:ext>
            </a:extLst>
          </p:cNvPr>
          <p:cNvSpPr txBox="1"/>
          <p:nvPr/>
        </p:nvSpPr>
        <p:spPr>
          <a:xfrm>
            <a:off x="1391600" y="989223"/>
            <a:ext cx="3738524" cy="523220"/>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9.</a:t>
            </a:r>
            <a:r>
              <a:rPr lang="ja-JP" altLang="en-US" sz="1400" b="1" dirty="0">
                <a:latin typeface="游ゴシック" panose="020B0400000000000000" pitchFamily="50" charset="-128"/>
                <a:ea typeface="游ゴシック" panose="020B0400000000000000" pitchFamily="50" charset="-128"/>
              </a:rPr>
              <a:t>“予約情報登録完了“画面に移動するので、</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宿泊者様情報の登録に進みます。</a:t>
            </a:r>
            <a:endParaRPr lang="en-US" altLang="ja-JP" sz="1400" b="1" dirty="0">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02DADD36-D6AE-449E-A9C5-624CF6A1103E}"/>
              </a:ext>
            </a:extLst>
          </p:cNvPr>
          <p:cNvSpPr/>
          <p:nvPr/>
        </p:nvSpPr>
        <p:spPr>
          <a:xfrm>
            <a:off x="2338406" y="4060210"/>
            <a:ext cx="1934804" cy="393107"/>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AD15F62-B92F-8C66-FC03-59FC54DC5406}"/>
              </a:ext>
            </a:extLst>
          </p:cNvPr>
          <p:cNvSpPr txBox="1"/>
          <p:nvPr/>
        </p:nvSpPr>
        <p:spPr>
          <a:xfrm>
            <a:off x="6657959" y="976911"/>
            <a:ext cx="5211683" cy="738664"/>
          </a:xfrm>
          <a:prstGeom prst="rect">
            <a:avLst/>
          </a:prstGeom>
          <a:noFill/>
        </p:spPr>
        <p:txBody>
          <a:bodyPr wrap="none" rtlCol="0">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この際メールが自動で送信されますが、この時点ではまだ</a:t>
            </a:r>
            <a:endParaRPr lang="en-US" altLang="ja-JP" sz="1400" b="1" dirty="0">
              <a:solidFill>
                <a:srgbClr val="FF0000"/>
              </a:solidFill>
              <a:latin typeface="游ゴシック" panose="020B0400000000000000" pitchFamily="50" charset="-128"/>
              <a:ea typeface="游ゴシック" panose="020B0400000000000000" pitchFamily="50" charset="-128"/>
            </a:endParaRPr>
          </a:p>
          <a:p>
            <a:r>
              <a:rPr lang="ja-JP" altLang="en-US" sz="1400" b="1" dirty="0">
                <a:solidFill>
                  <a:srgbClr val="FF0000"/>
                </a:solidFill>
                <a:latin typeface="游ゴシック" panose="020B0400000000000000" pitchFamily="50" charset="-128"/>
                <a:ea typeface="游ゴシック" panose="020B0400000000000000" pitchFamily="50" charset="-128"/>
              </a:rPr>
              <a:t>ご自身で予約情報を登録したのみとなりますので、事前登録は</a:t>
            </a:r>
            <a:endParaRPr lang="en-US" altLang="ja-JP" sz="1400" b="1" dirty="0">
              <a:solidFill>
                <a:srgbClr val="FF0000"/>
              </a:solidFill>
              <a:latin typeface="游ゴシック" panose="020B0400000000000000" pitchFamily="50" charset="-128"/>
              <a:ea typeface="游ゴシック" panose="020B0400000000000000" pitchFamily="50" charset="-128"/>
            </a:endParaRPr>
          </a:p>
          <a:p>
            <a:r>
              <a:rPr lang="ja-JP" altLang="en-US" sz="1400" b="1" dirty="0">
                <a:solidFill>
                  <a:srgbClr val="FF0000"/>
                </a:solidFill>
                <a:latin typeface="游ゴシック" panose="020B0400000000000000" pitchFamily="50" charset="-128"/>
                <a:ea typeface="游ゴシック" panose="020B0400000000000000" pitchFamily="50" charset="-128"/>
              </a:rPr>
              <a:t>まだ出来ておりません。</a:t>
            </a:r>
            <a:endParaRPr lang="en-US" altLang="ja-JP" sz="1400" b="1" dirty="0">
              <a:solidFill>
                <a:srgbClr val="FF0000"/>
              </a:solidFill>
              <a:latin typeface="游ゴシック" panose="020B0400000000000000" pitchFamily="50" charset="-128"/>
              <a:ea typeface="游ゴシック" panose="020B0400000000000000" pitchFamily="50" charset="-128"/>
            </a:endParaRPr>
          </a:p>
        </p:txBody>
      </p:sp>
      <p:sp>
        <p:nvSpPr>
          <p:cNvPr id="2" name="テキスト ボックス 1">
            <a:extLst>
              <a:ext uri="{FF2B5EF4-FFF2-40B4-BE49-F238E27FC236}">
                <a16:creationId xmlns:a16="http://schemas.microsoft.com/office/drawing/2014/main" id="{7062C0B5-4022-39AF-6AC2-3C82E6D1AD64}"/>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.6</a:t>
            </a:r>
          </a:p>
        </p:txBody>
      </p:sp>
      <p:pic>
        <p:nvPicPr>
          <p:cNvPr id="10" name="図 9" descr="テキスト&#10;&#10;AI 生成コンテンツは誤りを含む可能性があります。">
            <a:extLst>
              <a:ext uri="{FF2B5EF4-FFF2-40B4-BE49-F238E27FC236}">
                <a16:creationId xmlns:a16="http://schemas.microsoft.com/office/drawing/2014/main" id="{DC98F1A9-88EA-7655-7DE7-6B4D34977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7552" y="1778212"/>
            <a:ext cx="4845857" cy="4666155"/>
          </a:xfrm>
          <a:prstGeom prst="rect">
            <a:avLst/>
          </a:prstGeom>
          <a:ln>
            <a:solidFill>
              <a:srgbClr val="FF0000"/>
            </a:solidFill>
          </a:ln>
        </p:spPr>
      </p:pic>
    </p:spTree>
    <p:extLst>
      <p:ext uri="{BB962C8B-B14F-4D97-AF65-F5344CB8AC3E}">
        <p14:creationId xmlns:p14="http://schemas.microsoft.com/office/powerpoint/2010/main" val="3231556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204B5-3D67-F5FD-5C0A-515F02F656CD}"/>
            </a:ext>
          </a:extLst>
        </p:cNvPr>
        <p:cNvGrpSpPr/>
        <p:nvPr/>
      </p:nvGrpSpPr>
      <p:grpSpPr>
        <a:xfrm>
          <a:off x="0" y="0"/>
          <a:ext cx="0" cy="0"/>
          <a:chOff x="0" y="0"/>
          <a:chExt cx="0" cy="0"/>
        </a:xfrm>
      </p:grpSpPr>
      <p:pic>
        <p:nvPicPr>
          <p:cNvPr id="8" name="図 7"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60D7231D-E549-6CD7-175A-360130248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306" y="1399113"/>
            <a:ext cx="4242303" cy="4749384"/>
          </a:xfrm>
          <a:prstGeom prst="rect">
            <a:avLst/>
          </a:prstGeom>
        </p:spPr>
      </p:pic>
      <p:pic>
        <p:nvPicPr>
          <p:cNvPr id="14" name="図 13">
            <a:extLst>
              <a:ext uri="{FF2B5EF4-FFF2-40B4-BE49-F238E27FC236}">
                <a16:creationId xmlns:a16="http://schemas.microsoft.com/office/drawing/2014/main" id="{A27EA90B-094A-1DB8-98E4-423D9D3E72C6}"/>
              </a:ext>
            </a:extLst>
          </p:cNvPr>
          <p:cNvPicPr>
            <a:picLocks noChangeAspect="1"/>
          </p:cNvPicPr>
          <p:nvPr/>
        </p:nvPicPr>
        <p:blipFill>
          <a:blip r:embed="rId4"/>
          <a:stretch>
            <a:fillRect/>
          </a:stretch>
        </p:blipFill>
        <p:spPr>
          <a:xfrm>
            <a:off x="1007493" y="1133042"/>
            <a:ext cx="2850233" cy="4388129"/>
          </a:xfrm>
          <a:prstGeom prst="rect">
            <a:avLst/>
          </a:prstGeom>
          <a:ln>
            <a:solidFill>
              <a:srgbClr val="E7E6E6"/>
            </a:solidFill>
          </a:ln>
        </p:spPr>
      </p:pic>
      <p:cxnSp>
        <p:nvCxnSpPr>
          <p:cNvPr id="55" name="直線コネクタ 54">
            <a:extLst>
              <a:ext uri="{FF2B5EF4-FFF2-40B4-BE49-F238E27FC236}">
                <a16:creationId xmlns:a16="http://schemas.microsoft.com/office/drawing/2014/main" id="{CA72E1F9-B682-59A9-F7A8-EF8CFE45D8E6}"/>
              </a:ext>
            </a:extLst>
          </p:cNvPr>
          <p:cNvCxnSpPr>
            <a:cxnSpLocks/>
          </p:cNvCxnSpPr>
          <p:nvPr/>
        </p:nvCxnSpPr>
        <p:spPr>
          <a:xfrm>
            <a:off x="238087" y="413633"/>
            <a:ext cx="1127248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CD2244E3-5107-7845-5D7B-77C264BA3628}"/>
              </a:ext>
            </a:extLst>
          </p:cNvPr>
          <p:cNvSpPr txBox="1"/>
          <p:nvPr/>
        </p:nvSpPr>
        <p:spPr>
          <a:xfrm>
            <a:off x="136486" y="75079"/>
            <a:ext cx="3457998" cy="338554"/>
          </a:xfrm>
          <a:prstGeom prst="rect">
            <a:avLst/>
          </a:prstGeom>
          <a:noFill/>
          <a:effectLst/>
        </p:spPr>
        <p:txBody>
          <a:bodyPr wrap="none" rtlCol="0">
            <a:spAutoFit/>
          </a:bodyPr>
          <a:lstStyle/>
          <a:p>
            <a:r>
              <a:rPr lang="ja-JP" altLang="en-US" sz="1600" b="1" spc="100" dirty="0">
                <a:solidFill>
                  <a:schemeClr val="tx2"/>
                </a:solidFill>
                <a:latin typeface="Yu Gothic" panose="020B0400000000000000" pitchFamily="34" charset="-128"/>
                <a:ea typeface="Yu Gothic" panose="020B0400000000000000" pitchFamily="34" charset="-128"/>
                <a:cs typeface="Futura Medium" panose="020B0602020204020303" pitchFamily="34" charset="-79"/>
              </a:rPr>
              <a:t>“事前登録サイト”のご利用手順⑥</a:t>
            </a:r>
          </a:p>
        </p:txBody>
      </p:sp>
      <p:sp>
        <p:nvSpPr>
          <p:cNvPr id="3" name="テキスト ボックス 2">
            <a:extLst>
              <a:ext uri="{FF2B5EF4-FFF2-40B4-BE49-F238E27FC236}">
                <a16:creationId xmlns:a16="http://schemas.microsoft.com/office/drawing/2014/main" id="{9D1B5C8A-DE8E-A119-F72E-75973D37E53D}"/>
              </a:ext>
            </a:extLst>
          </p:cNvPr>
          <p:cNvSpPr txBox="1"/>
          <p:nvPr/>
        </p:nvSpPr>
        <p:spPr>
          <a:xfrm>
            <a:off x="334357" y="721830"/>
            <a:ext cx="5466561" cy="307777"/>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10.</a:t>
            </a:r>
            <a:r>
              <a:rPr lang="ja-JP" altLang="en-US" sz="1400" b="1" dirty="0">
                <a:latin typeface="游ゴシック" panose="020B0400000000000000" pitchFamily="50" charset="-128"/>
                <a:ea typeface="游ゴシック" panose="020B0400000000000000" pitchFamily="50" charset="-128"/>
              </a:rPr>
              <a:t>各情報の入力後、「確認」を押し、次に「登録」を行います。</a:t>
            </a:r>
            <a:endParaRPr lang="en-US" altLang="ja-JP" sz="1400" b="1" dirty="0">
              <a:latin typeface="游ゴシック" panose="020B0400000000000000" pitchFamily="50" charset="-128"/>
              <a:ea typeface="游ゴシック" panose="020B0400000000000000" pitchFamily="50" charset="-128"/>
            </a:endParaRPr>
          </a:p>
        </p:txBody>
      </p:sp>
      <p:sp>
        <p:nvSpPr>
          <p:cNvPr id="5" name="グラフィックス 408">
            <a:extLst>
              <a:ext uri="{FF2B5EF4-FFF2-40B4-BE49-F238E27FC236}">
                <a16:creationId xmlns:a16="http://schemas.microsoft.com/office/drawing/2014/main" id="{1BB53824-C9AC-5428-EA50-65C95AD6CB40}"/>
              </a:ext>
            </a:extLst>
          </p:cNvPr>
          <p:cNvSpPr/>
          <p:nvPr/>
        </p:nvSpPr>
        <p:spPr>
          <a:xfrm>
            <a:off x="5800918" y="3385334"/>
            <a:ext cx="146820" cy="388471"/>
          </a:xfrm>
          <a:custGeom>
            <a:avLst/>
            <a:gdLst>
              <a:gd name="connsiteX0" fmla="*/ 78327 w 358678"/>
              <a:gd name="connsiteY0" fmla="*/ -198 h 913570"/>
              <a:gd name="connsiteX1" fmla="*/ -626 w 358678"/>
              <a:gd name="connsiteY1" fmla="*/ -198 h 913570"/>
              <a:gd name="connsiteX2" fmla="*/ 279100 w 358678"/>
              <a:gd name="connsiteY2" fmla="*/ 456587 h 913570"/>
              <a:gd name="connsiteX3" fmla="*/ -626 w 358678"/>
              <a:gd name="connsiteY3" fmla="*/ 913372 h 913570"/>
              <a:gd name="connsiteX4" fmla="*/ 78327 w 358678"/>
              <a:gd name="connsiteY4" fmla="*/ 913372 h 913570"/>
              <a:gd name="connsiteX5" fmla="*/ 358052 w 358678"/>
              <a:gd name="connsiteY5" fmla="*/ 456587 h 91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678" h="913570">
                <a:moveTo>
                  <a:pt x="78327" y="-198"/>
                </a:moveTo>
                <a:lnTo>
                  <a:pt x="-626" y="-198"/>
                </a:lnTo>
                <a:lnTo>
                  <a:pt x="279100" y="456587"/>
                </a:lnTo>
                <a:lnTo>
                  <a:pt x="-626" y="913372"/>
                </a:lnTo>
                <a:lnTo>
                  <a:pt x="78327" y="913372"/>
                </a:lnTo>
                <a:lnTo>
                  <a:pt x="358052" y="456587"/>
                </a:lnTo>
                <a:close/>
              </a:path>
            </a:pathLst>
          </a:custGeom>
          <a:solidFill>
            <a:schemeClr val="bg1">
              <a:lumMod val="75000"/>
            </a:schemeClr>
          </a:solidFill>
          <a:ln w="9274" cap="flat">
            <a:noFill/>
            <a:prstDash val="solid"/>
            <a:miter/>
          </a:ln>
        </p:spPr>
        <p:txBody>
          <a:bodyPr rtlCol="0" anchor="ctr"/>
          <a:lstStyle/>
          <a:p>
            <a:endParaRPr lang="ja-JP" altLang="en-US"/>
          </a:p>
        </p:txBody>
      </p:sp>
      <p:sp>
        <p:nvSpPr>
          <p:cNvPr id="10" name="テキスト ボックス 9">
            <a:extLst>
              <a:ext uri="{FF2B5EF4-FFF2-40B4-BE49-F238E27FC236}">
                <a16:creationId xmlns:a16="http://schemas.microsoft.com/office/drawing/2014/main" id="{A371E65A-9C69-E364-57AD-BEA785AA853D}"/>
              </a:ext>
            </a:extLst>
          </p:cNvPr>
          <p:cNvSpPr txBox="1"/>
          <p:nvPr/>
        </p:nvSpPr>
        <p:spPr>
          <a:xfrm>
            <a:off x="6096000" y="660275"/>
            <a:ext cx="6184706" cy="738664"/>
          </a:xfrm>
          <a:prstGeom prst="rect">
            <a:avLst/>
          </a:prstGeom>
          <a:noFill/>
        </p:spPr>
        <p:txBody>
          <a:bodyPr wrap="none" rtlCol="0">
            <a:spAutoFit/>
          </a:bodyPr>
          <a:lstStyle/>
          <a:p>
            <a:r>
              <a:rPr lang="en-US" altLang="ja-JP" sz="1400" b="1" dirty="0">
                <a:latin typeface="游ゴシック" panose="020B0400000000000000" pitchFamily="50" charset="-128"/>
                <a:ea typeface="游ゴシック" panose="020B0400000000000000" pitchFamily="50" charset="-128"/>
              </a:rPr>
              <a:t>11.</a:t>
            </a:r>
            <a:r>
              <a:rPr lang="ja-JP" altLang="en-US" sz="1400" b="1" dirty="0">
                <a:latin typeface="游ゴシック" panose="020B0400000000000000" pitchFamily="50" charset="-128"/>
                <a:ea typeface="游ゴシック" panose="020B0400000000000000" pitchFamily="50" charset="-128"/>
              </a:rPr>
              <a:t>登録完了画面へ移動します。宿泊代表者様の登録は完了となりますが、</a:t>
            </a:r>
            <a:endParaRPr lang="en-US" altLang="ja-JP" sz="1400" b="1" dirty="0">
              <a:latin typeface="游ゴシック" panose="020B0400000000000000" pitchFamily="50" charset="-128"/>
              <a:ea typeface="游ゴシック" panose="020B0400000000000000" pitchFamily="50" charset="-128"/>
            </a:endParaRPr>
          </a:p>
          <a:p>
            <a:r>
              <a:rPr lang="en-US" altLang="ja-JP" sz="1400" b="1" dirty="0">
                <a:latin typeface="游ゴシック" panose="020B0400000000000000" pitchFamily="50" charset="-128"/>
                <a:ea typeface="游ゴシック" panose="020B0400000000000000" pitchFamily="50" charset="-128"/>
              </a:rPr>
              <a:t>     </a:t>
            </a:r>
            <a:r>
              <a:rPr lang="ja-JP" altLang="en-US" sz="1400" b="1" dirty="0">
                <a:latin typeface="游ゴシック" panose="020B0400000000000000" pitchFamily="50" charset="-128"/>
                <a:ea typeface="游ゴシック" panose="020B0400000000000000" pitchFamily="50" charset="-128"/>
              </a:rPr>
              <a:t>続けて選択を行う場合は操作してください。また登録完了メールが</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     送信されます。</a:t>
            </a:r>
            <a:endParaRPr lang="en-US" altLang="ja-JP" sz="1400" b="1" dirty="0">
              <a:latin typeface="游ゴシック" panose="020B0400000000000000" pitchFamily="50" charset="-128"/>
              <a:ea typeface="游ゴシック" panose="020B0400000000000000" pitchFamily="50" charset="-128"/>
            </a:endParaRPr>
          </a:p>
        </p:txBody>
      </p:sp>
      <p:sp>
        <p:nvSpPr>
          <p:cNvPr id="42" name="正方形/長方形 41">
            <a:extLst>
              <a:ext uri="{FF2B5EF4-FFF2-40B4-BE49-F238E27FC236}">
                <a16:creationId xmlns:a16="http://schemas.microsoft.com/office/drawing/2014/main" id="{275F9F99-052A-578D-F796-7E57832E3ACE}"/>
              </a:ext>
            </a:extLst>
          </p:cNvPr>
          <p:cNvSpPr/>
          <p:nvPr/>
        </p:nvSpPr>
        <p:spPr>
          <a:xfrm>
            <a:off x="7515046" y="3997465"/>
            <a:ext cx="3540822" cy="1965408"/>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D123CF41-1E55-9FF5-7EE2-0B67FA871907}"/>
              </a:ext>
            </a:extLst>
          </p:cNvPr>
          <p:cNvSpPr/>
          <p:nvPr/>
        </p:nvSpPr>
        <p:spPr>
          <a:xfrm>
            <a:off x="2432609" y="5203447"/>
            <a:ext cx="695957" cy="282658"/>
          </a:xfrm>
          <a:prstGeom prst="rect">
            <a:avLst/>
          </a:prstGeom>
          <a:solidFill>
            <a:schemeClr val="accent1">
              <a:alpha val="8000"/>
            </a:schemeClr>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D65D794-7ED7-D9CA-7BEA-6C0916C319C0}"/>
              </a:ext>
            </a:extLst>
          </p:cNvPr>
          <p:cNvSpPr txBox="1"/>
          <p:nvPr/>
        </p:nvSpPr>
        <p:spPr>
          <a:xfrm>
            <a:off x="11692358" y="6550223"/>
            <a:ext cx="516488" cy="307777"/>
          </a:xfrm>
          <a:prstGeom prst="rect">
            <a:avLst/>
          </a:prstGeom>
          <a:noFill/>
        </p:spPr>
        <p:txBody>
          <a:bodyPr wrap="none" rtlCol="0">
            <a:spAutoFit/>
          </a:bodyPr>
          <a:lstStyle/>
          <a:p>
            <a:r>
              <a:rPr lang="ja-JP" altLang="en-US" sz="1400" b="1" dirty="0">
                <a:latin typeface="游ゴシック" panose="020B0400000000000000" pitchFamily="50" charset="-128"/>
                <a:ea typeface="游ゴシック" panose="020B0400000000000000" pitchFamily="50" charset="-128"/>
              </a:rPr>
              <a:t>ｐ</a:t>
            </a:r>
            <a:r>
              <a:rPr lang="en-US" altLang="ja-JP" sz="1400" b="1" dirty="0">
                <a:latin typeface="游ゴシック" panose="020B0400000000000000" pitchFamily="50" charset="-128"/>
                <a:ea typeface="游ゴシック" panose="020B0400000000000000" pitchFamily="50" charset="-128"/>
              </a:rPr>
              <a:t>.7</a:t>
            </a:r>
          </a:p>
        </p:txBody>
      </p:sp>
      <p:sp>
        <p:nvSpPr>
          <p:cNvPr id="15" name="テキスト ボックス 14">
            <a:extLst>
              <a:ext uri="{FF2B5EF4-FFF2-40B4-BE49-F238E27FC236}">
                <a16:creationId xmlns:a16="http://schemas.microsoft.com/office/drawing/2014/main" id="{CA6D22D6-CEF8-BAB2-E43F-98F9D210B159}"/>
              </a:ext>
            </a:extLst>
          </p:cNvPr>
          <p:cNvSpPr txBox="1"/>
          <p:nvPr/>
        </p:nvSpPr>
        <p:spPr>
          <a:xfrm>
            <a:off x="306885" y="5724958"/>
            <a:ext cx="5211683" cy="523220"/>
          </a:xfrm>
          <a:prstGeom prst="rect">
            <a:avLst/>
          </a:prstGeom>
          <a:noFill/>
        </p:spPr>
        <p:txBody>
          <a:bodyPr wrap="none" rtlCol="0">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海外の方は、パスポートのアップロードが必須となりますが、</a:t>
            </a:r>
            <a:endParaRPr lang="en-US" altLang="ja-JP" sz="1400" b="1" dirty="0">
              <a:solidFill>
                <a:srgbClr val="FF0000"/>
              </a:solidFill>
              <a:latin typeface="游ゴシック" panose="020B0400000000000000" pitchFamily="50" charset="-128"/>
              <a:ea typeface="游ゴシック" panose="020B0400000000000000" pitchFamily="50" charset="-128"/>
            </a:endParaRPr>
          </a:p>
          <a:p>
            <a:r>
              <a:rPr lang="ja-JP" altLang="en-US" sz="1400" b="1" dirty="0">
                <a:solidFill>
                  <a:srgbClr val="FF0000"/>
                </a:solidFill>
                <a:latin typeface="游ゴシック" panose="020B0400000000000000" pitchFamily="50" charset="-128"/>
                <a:ea typeface="游ゴシック" panose="020B0400000000000000" pitchFamily="50" charset="-128"/>
              </a:rPr>
              <a:t>日本人の方も施設よっては、身分証の撮影が必須になります。</a:t>
            </a:r>
            <a:endParaRPr lang="en-US" altLang="ja-JP" sz="1400" b="1" dirty="0">
              <a:solidFill>
                <a:srgbClr val="FF0000"/>
              </a:solidFill>
              <a:latin typeface="游ゴシック" panose="020B0400000000000000" pitchFamily="50" charset="-128"/>
              <a:ea typeface="游ゴシック" panose="020B0400000000000000" pitchFamily="50" charset="-128"/>
            </a:endParaRPr>
          </a:p>
        </p:txBody>
      </p:sp>
      <p:pic>
        <p:nvPicPr>
          <p:cNvPr id="17" name="図 16">
            <a:extLst>
              <a:ext uri="{FF2B5EF4-FFF2-40B4-BE49-F238E27FC236}">
                <a16:creationId xmlns:a16="http://schemas.microsoft.com/office/drawing/2014/main" id="{BB095AC6-88C1-50E1-2654-1D6F456BD5CA}"/>
              </a:ext>
            </a:extLst>
          </p:cNvPr>
          <p:cNvPicPr>
            <a:picLocks noChangeAspect="1"/>
          </p:cNvPicPr>
          <p:nvPr/>
        </p:nvPicPr>
        <p:blipFill>
          <a:blip r:embed="rId5"/>
          <a:stretch>
            <a:fillRect/>
          </a:stretch>
        </p:blipFill>
        <p:spPr>
          <a:xfrm>
            <a:off x="3067637" y="3871508"/>
            <a:ext cx="2242196" cy="1225060"/>
          </a:xfrm>
          <a:prstGeom prst="rect">
            <a:avLst/>
          </a:prstGeom>
          <a:ln w="19050">
            <a:solidFill>
              <a:srgbClr val="FF0000"/>
            </a:solidFill>
          </a:ln>
        </p:spPr>
      </p:pic>
    </p:spTree>
    <p:extLst>
      <p:ext uri="{BB962C8B-B14F-4D97-AF65-F5344CB8AC3E}">
        <p14:creationId xmlns:p14="http://schemas.microsoft.com/office/powerpoint/2010/main" val="2034671135"/>
      </p:ext>
    </p:extLst>
  </p:cSld>
  <p:clrMapOvr>
    <a:masterClrMapping/>
  </p:clrMapOvr>
</p:sld>
</file>

<file path=ppt/theme/theme1.xml><?xml version="1.0" encoding="utf-8"?>
<a:theme xmlns:a="http://schemas.openxmlformats.org/drawingml/2006/main" name="1_デザインの設定">
  <a:themeElements>
    <a:clrScheme name="コモン資料用">
      <a:dk1>
        <a:srgbClr val="3F3F3F"/>
      </a:dk1>
      <a:lt1>
        <a:sysClr val="window" lastClr="FFFFFF"/>
      </a:lt1>
      <a:dk2>
        <a:srgbClr val="44546A"/>
      </a:dk2>
      <a:lt2>
        <a:srgbClr val="E7E6E6"/>
      </a:lt2>
      <a:accent1>
        <a:srgbClr val="005292"/>
      </a:accent1>
      <a:accent2>
        <a:srgbClr val="B4C6E7"/>
      </a:accent2>
      <a:accent3>
        <a:srgbClr val="A5A5A5"/>
      </a:accent3>
      <a:accent4>
        <a:srgbClr val="C5E0B3"/>
      </a:accent4>
      <a:accent5>
        <a:srgbClr val="5B9BD5"/>
      </a:accent5>
      <a:accent6>
        <a:srgbClr val="70AD47"/>
      </a:accent6>
      <a:hlink>
        <a:srgbClr val="0563C1"/>
      </a:hlink>
      <a:folHlink>
        <a:srgbClr val="954F72"/>
      </a:folHlink>
    </a:clrScheme>
    <a:fontScheme name="ユーザー定義 1">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860884F5F1E074DBD4B7F017FFA2F26" ma:contentTypeVersion="12" ma:contentTypeDescription="新しいドキュメントを作成します。" ma:contentTypeScope="" ma:versionID="b7cdb8e3feb3e3dbcaf98486fb79745a">
  <xsd:schema xmlns:xsd="http://www.w3.org/2001/XMLSchema" xmlns:xs="http://www.w3.org/2001/XMLSchema" xmlns:p="http://schemas.microsoft.com/office/2006/metadata/properties" xmlns:ns2="cda7859b-5974-4519-9b00-484b818a1a54" xmlns:ns3="1ff7c8f1-6d9d-44c1-8d0f-726065dd215d" targetNamespace="http://schemas.microsoft.com/office/2006/metadata/properties" ma:root="true" ma:fieldsID="8579a01580818a05028ad8e60c3290f0" ns2:_="" ns3:_="">
    <xsd:import namespace="cda7859b-5974-4519-9b00-484b818a1a54"/>
    <xsd:import namespace="1ff7c8f1-6d9d-44c1-8d0f-726065dd21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a7859b-5974-4519-9b00-484b818a1a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a6641e41-3dda-4bfa-a56c-4c1f3349dca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f7c8f1-6d9d-44c1-8d0f-726065dd215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3d9abce-f9b8-46b3-9a41-90730fd2afba}" ma:internalName="TaxCatchAll" ma:showField="CatchAllData" ma:web="1ff7c8f1-6d9d-44c1-8d0f-726065dd21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a7859b-5974-4519-9b00-484b818a1a54">
      <Terms xmlns="http://schemas.microsoft.com/office/infopath/2007/PartnerControls"/>
    </lcf76f155ced4ddcb4097134ff3c332f>
    <TaxCatchAll xmlns="1ff7c8f1-6d9d-44c1-8d0f-726065dd215d" xsi:nil="true"/>
  </documentManagement>
</p:properties>
</file>

<file path=customXml/itemProps1.xml><?xml version="1.0" encoding="utf-8"?>
<ds:datastoreItem xmlns:ds="http://schemas.openxmlformats.org/officeDocument/2006/customXml" ds:itemID="{2CDAD3C2-BBF4-4E30-A765-FBA31C301A82}"/>
</file>

<file path=customXml/itemProps2.xml><?xml version="1.0" encoding="utf-8"?>
<ds:datastoreItem xmlns:ds="http://schemas.openxmlformats.org/officeDocument/2006/customXml" ds:itemID="{AEC2A476-FAC8-48E2-847A-FBAA54C86FC4}"/>
</file>

<file path=customXml/itemProps3.xml><?xml version="1.0" encoding="utf-8"?>
<ds:datastoreItem xmlns:ds="http://schemas.openxmlformats.org/officeDocument/2006/customXml" ds:itemID="{079D30F6-471F-4BC8-A96D-C192618A9801}"/>
</file>

<file path=docProps/app.xml><?xml version="1.0" encoding="utf-8"?>
<Properties xmlns="http://schemas.openxmlformats.org/officeDocument/2006/extended-properties" xmlns:vt="http://schemas.openxmlformats.org/officeDocument/2006/docPropsVTypes">
  <Template/>
  <TotalTime>48552</TotalTime>
  <Words>2220</Words>
  <Application>Microsoft Office PowerPoint</Application>
  <PresentationFormat>ワイド画面</PresentationFormat>
  <Paragraphs>293</Paragraphs>
  <Slides>43</Slides>
  <Notes>43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43</vt:i4>
      </vt:variant>
    </vt:vector>
  </HeadingPairs>
  <TitlesOfParts>
    <vt:vector size="49" baseType="lpstr">
      <vt:lpstr>BIZ UDPゴシック</vt:lpstr>
      <vt:lpstr>Yu Gothic</vt:lpstr>
      <vt:lpstr>Yu Gothic</vt:lpstr>
      <vt:lpstr>Arial</vt:lpstr>
      <vt:lpstr>Segoe UI</vt:lpstr>
      <vt:lpstr>1_デザインの設定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柿窪宏明（コモンプロダクツ）</dc:creator>
  <cp:lastModifiedBy>柿窪宏明（コモンプロダクツ）</cp:lastModifiedBy>
  <cp:revision>51</cp:revision>
  <dcterms:created xsi:type="dcterms:W3CDTF">2025-06-13T04:37:29Z</dcterms:created>
  <dcterms:modified xsi:type="dcterms:W3CDTF">2026-01-20T05:59:49Z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0x010100E860884F5F1E074DBD4B7F017FFA2F26</vt:lpwstr>
  </property>
</Properties>
</file>