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48"/>
  </p:notesMasterIdLst>
  <p:sldIdLst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1" r:id="rId13"/>
    <p:sldId id="272" r:id="rId14"/>
    <p:sldId id="274" r:id="rId15"/>
    <p:sldId id="267" r:id="rId16"/>
    <p:sldId id="264" r:id="rId17"/>
    <p:sldId id="265" r:id="rId18"/>
    <p:sldId id="275" r:id="rId19"/>
    <p:sldId id="266" r:id="rId20"/>
    <p:sldId id="281" r:id="rId21"/>
    <p:sldId id="287" r:id="rId22"/>
    <p:sldId id="291" r:id="rId23"/>
    <p:sldId id="283" r:id="rId24"/>
    <p:sldId id="293" r:id="rId25"/>
    <p:sldId id="294" r:id="rId26"/>
    <p:sldId id="295" r:id="rId27"/>
    <p:sldId id="296" r:id="rId28"/>
    <p:sldId id="297" r:id="rId29"/>
    <p:sldId id="332" r:id="rId30"/>
    <p:sldId id="300" r:id="rId31"/>
    <p:sldId id="298" r:id="rId32"/>
    <p:sldId id="299" r:id="rId33"/>
    <p:sldId id="302" r:id="rId34"/>
    <p:sldId id="313" r:id="rId35"/>
    <p:sldId id="285" r:id="rId36"/>
    <p:sldId id="286" r:id="rId37"/>
    <p:sldId id="303" r:id="rId38"/>
    <p:sldId id="306" r:id="rId39"/>
    <p:sldId id="304" r:id="rId40"/>
    <p:sldId id="307" r:id="rId41"/>
    <p:sldId id="308" r:id="rId42"/>
    <p:sldId id="312" r:id="rId43"/>
    <p:sldId id="310" r:id="rId44"/>
    <p:sldId id="316" r:id="rId45"/>
    <p:sldId id="311" r:id="rId46"/>
    <p:sldId id="317" r:id="rId4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0B"/>
    <a:srgbClr val="CFCFCF"/>
    <a:srgbClr val="E7E6E6"/>
    <a:srgbClr val="808080"/>
    <a:srgbClr val="FFFFFF"/>
    <a:srgbClr val="61676C"/>
    <a:srgbClr val="7F9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9484E-6A8B-44B0-9461-FA64256604CD}" v="113" dt="2026-01-20T06:32:1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9173" autoAdjust="0"/>
  </p:normalViewPr>
  <p:slideViewPr>
    <p:cSldViewPr snapToGrid="0">
      <p:cViewPr varScale="1">
        <p:scale>
          <a:sx n="98" d="100"/>
          <a:sy n="98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86E8E-E8AC-46FB-9E32-883E09519646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E363C-A23D-4521-8DB3-21737AE1C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3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E363C-A23D-4521-8DB3-21737AE1CD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6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4EA1-AF57-EF24-A2CF-390852D71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4BC0D5-4EE7-A325-5408-4D77244FD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937A91-5BF3-3836-D17C-F0740AB2F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E1AC66-C8B1-E48C-3A9D-452F77AAA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950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F7033-285B-4B67-8EF0-C1592889B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90E80E-C0E1-846A-A744-2D21B7F16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58A95D-76FF-07DD-F8F6-8BC8862E9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2540F8-2C2E-51D3-B7B5-1BC6C21FA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894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702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4F41C-BEA6-E092-680A-E140FE3B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E0B4EBB-FE4D-4215-4FB1-BB1A5EDDB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948B3A-2DF9-0F9F-F056-B2F2695D7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E40910-68C7-D0B7-F83C-B2F2A5318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767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B8E58-9B01-84BA-03B5-A9F8CE52A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713B54-B29B-F225-CEDE-8E07B2881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0557BD-4F5A-6E17-7900-FAF6AFAE1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7CAE14-E237-A2E4-24A2-ABD02AF10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263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253F-1FE1-EB06-CE3D-D3679D4A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6602D8-4A11-A0C7-6BDB-078EDD23C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EEEDDE-3DF5-795C-6BDA-13CFC9036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892109-8213-D050-683F-715836D19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3406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5103-B7B2-FFB4-773D-74FAC839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75950F6-81A1-E4A7-8FFD-082ECBE3E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78AD95-161D-6D9F-D11B-F6B75D57C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108544-1129-EAF3-BA91-A00450ACE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99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F10E2-8719-0507-3126-58F8DB0D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B11755-04F3-84BB-0D1F-855F0F00A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4B48C9-2D38-98F6-D5CC-2E68975E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C940F6-8BD8-17D4-CDDC-B9CCDB8DE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1370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E396-63F1-BD99-70CC-F35A5ADC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B6C6F8-DDF0-4A11-E733-7C777F37E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2FA80E-D3C3-63BC-4569-127B8899E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103D0B-29A9-D6C4-6FE1-26192D0B6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3125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98E3F-D8C0-A092-4F16-E4B273A7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EDA7603-7FF3-0EA0-6FCF-F5FCF0E2D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AF2C0F-939F-9FC5-BD49-D40085C12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8D1F12-737E-AFA2-E321-42FCA5FCC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40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7034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1B8B0-3854-C243-ED28-063B0394B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CAB2FB-A70C-146C-0750-7FBE4AAFF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D3464B-68B9-0290-16B3-43059E33C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149ECD-4038-6FA1-F9A2-D36A28506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716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13C6-038E-7216-D3CB-CDF9793E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CC7059-8211-255E-C303-E71D0D47A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9B3B85-DAE3-7A4A-5E21-CF21F3479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FDC9DA-2AB6-6847-8F45-1F72E75DF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6156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897D-5356-C575-67A3-BC559D9E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DF6662-0F28-4B02-BA50-A5CB22862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039F8FB-FC03-289A-D520-4EF05CABA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A3CA79-3764-6969-2D08-A7EED4FD9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829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81170-19C8-C411-EAF6-EAA53D82A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92E3C8-1389-513C-CF5A-D87B2A119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1C55B4-6AE2-A336-A360-4203614FF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7D69-9CDE-08AD-DFFD-0323B5361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906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D2E6-B8DD-F874-F422-1F844461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A647B8-DE9F-D276-D436-A72C64E10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65B7F2-26C9-77A9-3F5F-6A906A6E4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71E88-6378-30EC-8703-FC7103454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5260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CEAE-B56E-79B6-5C26-76ABD53C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449AC9-C55D-5CC9-8C48-DD502DCBE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014034-3563-FD03-2472-B234334DD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75034C-2E1E-5A66-632F-35F8E8D89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6819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2242-D7DF-328F-A115-6CB8F304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8DBC3C-2BA2-D2A0-9B2A-AAB884B12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5E1F1C-36A1-DD9A-DCAB-39AC928EE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AFF755-F9FC-61EF-247E-ABF672D8B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027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15597-CB74-7A48-626B-FEE6F709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3D8183-2D3F-F1EE-8FD0-22073AC2F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E302A2-61FB-3931-CFE1-87254F90F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3B27C5-6238-A6A7-E189-4D0846C65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6270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E365-2D38-649E-9561-E8116B9D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AC0C55-2C15-B8AE-289E-646304963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C9DBC8-FF91-EF3A-ED8F-080174FBC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7EFDEE-3104-B352-49CC-078F9751C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3078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30E4-B456-0B38-6A9F-CABE4A0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C0BA8A-3A86-1340-45C9-3857D980F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D719AE-3AA5-46A3-3C4A-D55EE8D18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326815-DB75-80AF-7837-4834191CB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7021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CB5C-C338-082C-1205-D2EC0A04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CD4E17-C676-9E21-E96F-863763CD9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6C8D8D-AC89-5944-B3C1-283E1B6B2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4CA360-B946-CBB6-9730-D681D3BF2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E363C-A23D-4521-8DB3-21737AE1CD8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30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997E-9E97-3FB2-15AA-4562300F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9D3BFD3-4ACA-2130-50B2-DE931824D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33E7D4-D571-9304-A018-69EBF1904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49B24E-BFC6-1D57-7942-37B77079B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0778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5F33D-9F4F-ACE3-BD35-AAC80150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FA8245-7A77-CC9C-236E-C5806C022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E34F20-994B-EFA8-73E8-9FBE2D16B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C5625D-4845-819E-F635-5D093E7C7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871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15343-57D3-20AA-E44D-DE1960799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A452B0-A722-DB59-E91D-150317793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938646-1658-30D8-957F-63CF56A27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FEF33F-FA2D-C84B-A53D-2EDB8F40F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3243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A740-9981-485C-0AE1-83730B17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21FA95-3BE2-8B1D-3BFC-0EF9BFCBE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F0B692-FCC4-9B6E-4D46-31E8C40EA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739715-5710-71D8-B5C7-C494BA587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4811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87CC6-48FE-A4B4-5861-A92CBF6E0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F96039-C0FB-9715-166A-5D2842446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8F86D9-4814-2553-EBD3-6C0F7218D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D75A1-1F30-B6EF-643E-550106802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166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718C-7C6E-0A88-DF3D-ABD88D4D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4A3B48-2424-4BA4-31B0-529704031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8813B3-6DCA-B6BF-DB23-AD2D31503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CC1575-7517-638F-4515-F18D390F4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40573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681A3-6E9D-B42B-10CE-14463777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568744-98D1-F7AE-A21E-A1F2419F2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7336FC-9546-2F8E-BBD8-3F4E092E5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E905AA-3817-2A70-9DBC-306C4FD85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0553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0C882-96E1-1593-B0D0-C5EBDF8F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A1F513-2967-C687-ADD6-558C12E6D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0AF5B9-4C6C-18B7-69AE-5FBFEDF95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210741-D23F-8A49-2A92-3A77699F4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962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D450F-7626-AE87-8630-EEBF1C2A9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5363EE-5470-55F4-2D36-9F1566D87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D9841E-D240-0558-6742-A9E29315D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629E30-15DB-2882-88F9-7A4D26E56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051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AE1C1-D76C-2F71-541A-54651A4E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6982C1-B90F-BAEA-7E7B-C3BEDAD85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145905-6352-589F-5A4C-11240BA54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3D76AA-EF5C-74A2-76A6-CA52BE181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810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2A00-30FC-0BEF-40D1-B337043D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074FA4-2C3A-8942-F29A-9D5F5D2EF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BF5D2C-228F-4602-96ED-4DDC856A3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0F8F62-B4E3-3FAA-1868-73E6EEBA9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84101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E110C-B6FB-8D55-A3D5-A55873BCD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7C8F31-CD22-F98B-2689-63BD55B81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D4A45B-F048-F6B9-65DC-BB6921B69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DD27A6-9D03-A357-6BE5-A9C4AA57B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225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9391-E228-1F2A-90C9-6882ADE41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F69203-419C-8C51-C10B-9E8B17938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538305-8E93-798B-794A-8FEC144F6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6A8EE4-1D0F-F65A-7E3F-9C0019D03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6050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F0C01-301D-C907-FD9A-3070FF9E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9627A6-B6C3-1620-80BE-B090F1F90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13955A-EDEA-78C5-296C-4DB1CB240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A32334-8B83-1625-53CC-7F6CA7DA4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397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220EC-A9AD-AD88-E084-ECAA3C3A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B2A446-B5B0-8C0B-59EB-7F329DEF7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4C942D-D2B1-5B2D-A4E5-8DD2CE170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7D80AF-34D0-5EBF-4362-C5A2AFF89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778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8CBC-61B5-4E04-9E74-0C826A62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7B11143-8174-6407-9C05-43CBB8E79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395D2C-66F8-6619-EFA7-931B5D25A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14C29-61C4-BE6B-659C-181534CB9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793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2FBDD-BD2E-BA2A-3A9A-28FFF0D78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A02165-A31B-BFD9-4FC9-4613CB545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B96EA7-889B-CCA6-CFB9-7591AA4B0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6026E1-9383-CE5A-5F1A-A8CF88E10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720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2AFE1-F233-D68E-B093-89E3DFAE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FD36A06-A5D8-9452-1D13-04992D544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31ACCC-8428-1552-C677-AF084B8FC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015302-4A31-4D56-EB47-52F3191BE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431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998F8-6BF9-3C8F-1622-0CC2CB7B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F5BDB2-9DD6-69C3-80C4-8669BF06A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8BAD42C-DB58-08F1-F4CA-DA7199D4A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AAA82E-30EE-C7BC-5127-A17C1F1CF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203AC-9B37-3143-A02A-F8E4CD1CC191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041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253655-832E-50A1-BD2A-A0977D1A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F73AE6-3BF9-D39B-BBD9-B3B900C8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CEF742-D84F-E7E9-1153-F2E58702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31B9FE-E2F9-B7D3-402B-A9A83F93A9A7}"/>
              </a:ext>
            </a:extLst>
          </p:cNvPr>
          <p:cNvSpPr/>
          <p:nvPr/>
        </p:nvSpPr>
        <p:spPr>
          <a:xfrm>
            <a:off x="4799811" y="6642556"/>
            <a:ext cx="25923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rights reserved. Copyright(C) </a:t>
            </a:r>
            <a:r>
              <a:rPr lang="en-US" altLang="ja-JP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CommonProducts</a:t>
            </a:r>
            <a:endParaRPr lang="en-US" altLang="ja-JP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>
            <a:extLst>
              <a:ext uri="{FF2B5EF4-FFF2-40B4-BE49-F238E27FC236}">
                <a16:creationId xmlns:a16="http://schemas.microsoft.com/office/drawing/2014/main" id="{0A5AC114-9FD8-EF10-CAE5-11D420680169}"/>
              </a:ext>
            </a:extLst>
          </p:cNvPr>
          <p:cNvSpPr txBox="1">
            <a:spLocks/>
          </p:cNvSpPr>
          <p:nvPr/>
        </p:nvSpPr>
        <p:spPr>
          <a:xfrm>
            <a:off x="4888553" y="5090006"/>
            <a:ext cx="2414893" cy="369204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2025.06.13</a:t>
            </a:r>
            <a:r>
              <a:rPr kumimoji="1" lang="ja-JP" altLang="en-US" sz="1600" b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1600" b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Ver.1.2</a:t>
            </a:r>
          </a:p>
        </p:txBody>
      </p:sp>
      <p:sp>
        <p:nvSpPr>
          <p:cNvPr id="81" name="タイトル 2">
            <a:extLst>
              <a:ext uri="{FF2B5EF4-FFF2-40B4-BE49-F238E27FC236}">
                <a16:creationId xmlns:a16="http://schemas.microsoft.com/office/drawing/2014/main" id="{D978FAF0-E8BE-E520-08FC-789B8DD6B6E5}"/>
              </a:ext>
            </a:extLst>
          </p:cNvPr>
          <p:cNvSpPr txBox="1">
            <a:spLocks/>
          </p:cNvSpPr>
          <p:nvPr/>
        </p:nvSpPr>
        <p:spPr>
          <a:xfrm>
            <a:off x="931321" y="1583392"/>
            <a:ext cx="10329366" cy="2756780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 Check-in Registration Site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Instruction Manual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～</a:t>
            </a:r>
            <a:r>
              <a:rPr lang="en-US" altLang="ja-JP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  <a:r>
              <a:rPr lang="ja-JP" altLang="en-US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～</a:t>
            </a:r>
            <a:endParaRPr lang="en-US" altLang="ja-JP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8C01C093-FBCA-5F79-BDD2-A2E7B8457CBF}"/>
              </a:ext>
            </a:extLst>
          </p:cNvPr>
          <p:cNvSpPr txBox="1">
            <a:spLocks/>
          </p:cNvSpPr>
          <p:nvPr/>
        </p:nvSpPr>
        <p:spPr>
          <a:xfrm>
            <a:off x="7390686" y="6066144"/>
            <a:ext cx="4801314" cy="624466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株式会社コモンプロダクツ</a:t>
            </a:r>
            <a:endParaRPr lang="en-US" altLang="ja-JP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図 2" descr="挿絵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4EA69D89-4BC8-82AD-AD39-56F1DCC4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8" y="178560"/>
            <a:ext cx="4274576" cy="6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9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7C5EC-9829-B4F6-2EA2-946BB06D5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BC0A71B9-F3B2-68D0-52EA-C534D6C4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4" y="1246652"/>
            <a:ext cx="4272783" cy="5303571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B93B8C1-8063-77DB-0594-6D67F18D5C5A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235E8F8-DF4F-7511-D528-EDB8439581BA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BF8FE8-C172-8579-EF67-9DDA28B8136B}"/>
              </a:ext>
            </a:extLst>
          </p:cNvPr>
          <p:cNvSpPr txBox="1"/>
          <p:nvPr/>
        </p:nvSpPr>
        <p:spPr>
          <a:xfrm>
            <a:off x="7187672" y="750861"/>
            <a:ext cx="4504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To continue entering information for accompanying guests, please select this option.→ See pages 11–12 for details.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3B4A03BA-B120-B242-E6CD-1492A117C99C}"/>
              </a:ext>
            </a:extLst>
          </p:cNvPr>
          <p:cNvSpPr/>
          <p:nvPr/>
        </p:nvSpPr>
        <p:spPr>
          <a:xfrm>
            <a:off x="5194722" y="3095725"/>
            <a:ext cx="5795126" cy="1386808"/>
          </a:xfrm>
          <a:prstGeom prst="wedgeRectCallout">
            <a:avLst>
              <a:gd name="adj1" fmla="val -60200"/>
              <a:gd name="adj2" fmla="val 4166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4DDDA8A9-5361-1826-D9DD-C7FAD5CDCB6D}"/>
              </a:ext>
            </a:extLst>
          </p:cNvPr>
          <p:cNvSpPr/>
          <p:nvPr/>
        </p:nvSpPr>
        <p:spPr>
          <a:xfrm>
            <a:off x="4466892" y="5247272"/>
            <a:ext cx="3498776" cy="796048"/>
          </a:xfrm>
          <a:prstGeom prst="wedgeRectCallout">
            <a:avLst>
              <a:gd name="adj1" fmla="val -80623"/>
              <a:gd name="adj2" fmla="val 76935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BCCE49-3880-AE15-1258-1C8922F0C8F5}"/>
              </a:ext>
            </a:extLst>
          </p:cNvPr>
          <p:cNvSpPr txBox="1"/>
          <p:nvPr/>
        </p:nvSpPr>
        <p:spPr>
          <a:xfrm>
            <a:off x="7625831" y="4422235"/>
            <a:ext cx="491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If accompanying guests will complete the advance check-in themselves, please select this option.</a:t>
            </a:r>
          </a:p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→ See pages 14–15 for details.</a:t>
            </a:r>
          </a:p>
        </p:txBody>
      </p:sp>
      <p:sp>
        <p:nvSpPr>
          <p:cNvPr id="37" name="フリーフォーム 150">
            <a:extLst>
              <a:ext uri="{FF2B5EF4-FFF2-40B4-BE49-F238E27FC236}">
                <a16:creationId xmlns:a16="http://schemas.microsoft.com/office/drawing/2014/main" id="{C1B1C5BB-4260-CE35-EBC7-48A16F746FB1}"/>
              </a:ext>
            </a:extLst>
          </p:cNvPr>
          <p:cNvSpPr/>
          <p:nvPr/>
        </p:nvSpPr>
        <p:spPr>
          <a:xfrm rot="10800000" flipH="1">
            <a:off x="5159414" y="6217439"/>
            <a:ext cx="6265670" cy="419323"/>
          </a:xfrm>
          <a:custGeom>
            <a:avLst/>
            <a:gdLst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  <a:gd name="connsiteX4" fmla="*/ 3048000 w 3048000"/>
              <a:gd name="connsiteY4" fmla="*/ 80211 h 737937"/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737937">
                <a:moveTo>
                  <a:pt x="0" y="737937"/>
                </a:moveTo>
                <a:lnTo>
                  <a:pt x="737937" y="0"/>
                </a:lnTo>
                <a:lnTo>
                  <a:pt x="850232" y="0"/>
                </a:lnTo>
                <a:lnTo>
                  <a:pt x="3048000" y="0"/>
                </a:lnTo>
              </a:path>
            </a:pathLst>
          </a:custGeom>
          <a:noFill/>
          <a:ln w="952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1EC67D4-6A06-1F4E-BF99-FDAF1D8EF108}"/>
              </a:ext>
            </a:extLst>
          </p:cNvPr>
          <p:cNvSpPr txBox="1"/>
          <p:nvPr/>
        </p:nvSpPr>
        <p:spPr>
          <a:xfrm>
            <a:off x="6715211" y="6078828"/>
            <a:ext cx="517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</a:rPr>
              <a:t>If you are staying alone or wish to finish the process, please select this option and log out.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1CFBB1-2AAD-6571-4028-6672E859B8A2}"/>
              </a:ext>
            </a:extLst>
          </p:cNvPr>
          <p:cNvSpPr txBox="1"/>
          <p:nvPr/>
        </p:nvSpPr>
        <p:spPr>
          <a:xfrm>
            <a:off x="238087" y="527303"/>
            <a:ext cx="3151825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the Operation Items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F564BC-DD78-708A-6C10-D543BA374E6E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.8</a:t>
            </a: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5FF3249B-40FB-B620-3AB4-01DA3EE84226}"/>
              </a:ext>
            </a:extLst>
          </p:cNvPr>
          <p:cNvSpPr/>
          <p:nvPr/>
        </p:nvSpPr>
        <p:spPr>
          <a:xfrm>
            <a:off x="4436680" y="1815577"/>
            <a:ext cx="3739335" cy="1029480"/>
          </a:xfrm>
          <a:prstGeom prst="wedgeRectCallout">
            <a:avLst>
              <a:gd name="adj1" fmla="val -98706"/>
              <a:gd name="adj2" fmla="val 72631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5AB135-E065-D3FC-D8D7-2E37425C7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478" y="2032475"/>
            <a:ext cx="3380358" cy="651818"/>
          </a:xfrm>
          <a:prstGeom prst="rect">
            <a:avLst/>
          </a:prstGeom>
        </p:spPr>
      </p:pic>
      <p:pic>
        <p:nvPicPr>
          <p:cNvPr id="33" name="グラフィックス 32" descr="ダブルタップ ジェスチャ 枠線">
            <a:extLst>
              <a:ext uri="{FF2B5EF4-FFF2-40B4-BE49-F238E27FC236}">
                <a16:creationId xmlns:a16="http://schemas.microsoft.com/office/drawing/2014/main" id="{E04E2DDF-2663-C2C6-5700-D3ED83D715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1554">
            <a:off x="7438343" y="2123232"/>
            <a:ext cx="1078687" cy="10786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521D3C7-5831-00B8-5DD3-16F2B7399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478" y="5362037"/>
            <a:ext cx="2766292" cy="569880"/>
          </a:xfrm>
          <a:prstGeom prst="rect">
            <a:avLst/>
          </a:prstGeom>
        </p:spPr>
      </p:pic>
      <p:pic>
        <p:nvPicPr>
          <p:cNvPr id="39" name="グラフィックス 38" descr="ダブルタップ ジェスチャ 枠線">
            <a:extLst>
              <a:ext uri="{FF2B5EF4-FFF2-40B4-BE49-F238E27FC236}">
                <a16:creationId xmlns:a16="http://schemas.microsoft.com/office/drawing/2014/main" id="{A32D2F15-FD83-11AF-9A13-441FA82237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99522">
            <a:off x="5865027" y="5666971"/>
            <a:ext cx="882639" cy="882639"/>
          </a:xfrm>
          <a:prstGeom prst="rect">
            <a:avLst/>
          </a:prstGeom>
        </p:spPr>
      </p:pic>
      <p:sp>
        <p:nvSpPr>
          <p:cNvPr id="29" name="フリーフォーム 150">
            <a:extLst>
              <a:ext uri="{FF2B5EF4-FFF2-40B4-BE49-F238E27FC236}">
                <a16:creationId xmlns:a16="http://schemas.microsoft.com/office/drawing/2014/main" id="{019E5110-1403-D813-C14B-E138485DD185}"/>
              </a:ext>
            </a:extLst>
          </p:cNvPr>
          <p:cNvSpPr/>
          <p:nvPr/>
        </p:nvSpPr>
        <p:spPr>
          <a:xfrm>
            <a:off x="5756954" y="1575767"/>
            <a:ext cx="5426508" cy="477905"/>
          </a:xfrm>
          <a:custGeom>
            <a:avLst/>
            <a:gdLst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  <a:gd name="connsiteX4" fmla="*/ 3048000 w 3048000"/>
              <a:gd name="connsiteY4" fmla="*/ 80211 h 737937"/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737937">
                <a:moveTo>
                  <a:pt x="0" y="737937"/>
                </a:moveTo>
                <a:lnTo>
                  <a:pt x="737937" y="0"/>
                </a:lnTo>
                <a:lnTo>
                  <a:pt x="850232" y="0"/>
                </a:lnTo>
                <a:lnTo>
                  <a:pt x="3048000" y="0"/>
                </a:lnTo>
              </a:path>
            </a:pathLst>
          </a:custGeom>
          <a:noFill/>
          <a:ln w="952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ED40E69F-20D1-77C3-DE28-4399682EC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56" y="3254591"/>
            <a:ext cx="4688424" cy="1116687"/>
          </a:xfrm>
          <a:prstGeom prst="rect">
            <a:avLst/>
          </a:prstGeom>
        </p:spPr>
      </p:pic>
      <p:sp>
        <p:nvSpPr>
          <p:cNvPr id="34" name="フリーフォーム 150">
            <a:extLst>
              <a:ext uri="{FF2B5EF4-FFF2-40B4-BE49-F238E27FC236}">
                <a16:creationId xmlns:a16="http://schemas.microsoft.com/office/drawing/2014/main" id="{40178A66-E7B8-2F59-4244-2DB42869E7AC}"/>
              </a:ext>
            </a:extLst>
          </p:cNvPr>
          <p:cNvSpPr/>
          <p:nvPr/>
        </p:nvSpPr>
        <p:spPr>
          <a:xfrm rot="10800000" flipH="1">
            <a:off x="6298371" y="4295449"/>
            <a:ext cx="5705236" cy="1041147"/>
          </a:xfrm>
          <a:custGeom>
            <a:avLst/>
            <a:gdLst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  <a:gd name="connsiteX4" fmla="*/ 3048000 w 3048000"/>
              <a:gd name="connsiteY4" fmla="*/ 80211 h 737937"/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737937">
                <a:moveTo>
                  <a:pt x="0" y="737937"/>
                </a:moveTo>
                <a:lnTo>
                  <a:pt x="737937" y="0"/>
                </a:lnTo>
                <a:lnTo>
                  <a:pt x="850232" y="0"/>
                </a:lnTo>
                <a:lnTo>
                  <a:pt x="3048000" y="0"/>
                </a:lnTo>
              </a:path>
            </a:pathLst>
          </a:custGeom>
          <a:noFill/>
          <a:ln w="952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グラフィックス 31" descr="ダブルタップ ジェスチャ 枠線">
            <a:extLst>
              <a:ext uri="{FF2B5EF4-FFF2-40B4-BE49-F238E27FC236}">
                <a16:creationId xmlns:a16="http://schemas.microsoft.com/office/drawing/2014/main" id="{A8DC8901-A853-D494-D8F6-0797606F78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1554">
            <a:off x="9931597" y="3328238"/>
            <a:ext cx="1078687" cy="10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16FD-7ADA-80F5-2F5A-B77A578E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FA8B053-9F45-8CAD-B8B3-46F161C9C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7" y="1845081"/>
            <a:ext cx="5286946" cy="3990148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67C3C0A-0E84-65D0-C502-7375C4F5C77A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FD9F01E-040E-5A51-211F-0271455A0FBD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636403-CC4F-BF54-123F-0459BD5DB5B0}"/>
              </a:ext>
            </a:extLst>
          </p:cNvPr>
          <p:cNvSpPr txBox="1"/>
          <p:nvPr/>
        </p:nvSpPr>
        <p:spPr>
          <a:xfrm>
            <a:off x="271059" y="1022771"/>
            <a:ext cx="1041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登録が完了すると事前登録完了メールが送信されるので、当日はそちらのメールを利用し入室後、チェックインを行います。</a:t>
            </a:r>
          </a:p>
        </p:txBody>
      </p:sp>
      <p:sp>
        <p:nvSpPr>
          <p:cNvPr id="5" name="グラフィックス 408">
            <a:extLst>
              <a:ext uri="{FF2B5EF4-FFF2-40B4-BE49-F238E27FC236}">
                <a16:creationId xmlns:a16="http://schemas.microsoft.com/office/drawing/2014/main" id="{C1EFA517-8564-CED1-B7A7-62E1968EC172}"/>
              </a:ext>
            </a:extLst>
          </p:cNvPr>
          <p:cNvSpPr/>
          <p:nvPr/>
        </p:nvSpPr>
        <p:spPr>
          <a:xfrm>
            <a:off x="12118590" y="481007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5AE708E-92F8-46B2-5206-2288B1C0D6B9}"/>
              </a:ext>
            </a:extLst>
          </p:cNvPr>
          <p:cNvSpPr txBox="1"/>
          <p:nvPr/>
        </p:nvSpPr>
        <p:spPr>
          <a:xfrm>
            <a:off x="238087" y="527303"/>
            <a:ext cx="3454792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ja-JP" altLang="en-US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事前登録完了後のメールについて</a:t>
            </a:r>
            <a:endParaRPr lang="en-US" altLang="ja-JP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8" name="フローチャート: 処理 47">
            <a:extLst>
              <a:ext uri="{FF2B5EF4-FFF2-40B4-BE49-F238E27FC236}">
                <a16:creationId xmlns:a16="http://schemas.microsoft.com/office/drawing/2014/main" id="{A14C1F32-203B-26C1-36D4-D04A8A89042C}"/>
              </a:ext>
            </a:extLst>
          </p:cNvPr>
          <p:cNvSpPr/>
          <p:nvPr/>
        </p:nvSpPr>
        <p:spPr>
          <a:xfrm>
            <a:off x="5955683" y="2419651"/>
            <a:ext cx="1145508" cy="1776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D67C71D-B55F-404C-A67C-D2C0821F6C93}"/>
              </a:ext>
            </a:extLst>
          </p:cNvPr>
          <p:cNvSpPr/>
          <p:nvPr/>
        </p:nvSpPr>
        <p:spPr>
          <a:xfrm>
            <a:off x="710453" y="2926881"/>
            <a:ext cx="5019600" cy="1403491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5DBBCE1-80B6-9E47-9A27-51FE1821EFEC}"/>
              </a:ext>
            </a:extLst>
          </p:cNvPr>
          <p:cNvSpPr txBox="1"/>
          <p:nvPr/>
        </p:nvSpPr>
        <p:spPr>
          <a:xfrm>
            <a:off x="3937387" y="4637445"/>
            <a:ext cx="602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After entering the room, hold the QR code over the check-in tablet.</a:t>
            </a:r>
            <a:endParaRPr lang="ja-JP" altLang="en-US" sz="14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フリーフォーム 150">
            <a:extLst>
              <a:ext uri="{FF2B5EF4-FFF2-40B4-BE49-F238E27FC236}">
                <a16:creationId xmlns:a16="http://schemas.microsoft.com/office/drawing/2014/main" id="{3F4AF5B8-C7F4-DA93-D2A5-08DC6312B60C}"/>
              </a:ext>
            </a:extLst>
          </p:cNvPr>
          <p:cNvSpPr/>
          <p:nvPr/>
        </p:nvSpPr>
        <p:spPr>
          <a:xfrm>
            <a:off x="2185117" y="5046950"/>
            <a:ext cx="7773469" cy="477905"/>
          </a:xfrm>
          <a:custGeom>
            <a:avLst/>
            <a:gdLst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  <a:gd name="connsiteX4" fmla="*/ 3048000 w 3048000"/>
              <a:gd name="connsiteY4" fmla="*/ 80211 h 737937"/>
              <a:gd name="connsiteX0" fmla="*/ 0 w 3048000"/>
              <a:gd name="connsiteY0" fmla="*/ 737937 h 737937"/>
              <a:gd name="connsiteX1" fmla="*/ 737937 w 3048000"/>
              <a:gd name="connsiteY1" fmla="*/ 0 h 737937"/>
              <a:gd name="connsiteX2" fmla="*/ 850232 w 3048000"/>
              <a:gd name="connsiteY2" fmla="*/ 0 h 737937"/>
              <a:gd name="connsiteX3" fmla="*/ 3048000 w 3048000"/>
              <a:gd name="connsiteY3" fmla="*/ 0 h 73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737937">
                <a:moveTo>
                  <a:pt x="0" y="737937"/>
                </a:moveTo>
                <a:lnTo>
                  <a:pt x="737937" y="0"/>
                </a:lnTo>
                <a:lnTo>
                  <a:pt x="850232" y="0"/>
                </a:lnTo>
                <a:lnTo>
                  <a:pt x="3048000" y="0"/>
                </a:lnTo>
              </a:path>
            </a:pathLst>
          </a:custGeom>
          <a:noFill/>
          <a:ln w="952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D3AF56-C998-F153-A4FF-4277D4EF5AAF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.9</a:t>
            </a: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4B315B3B-6568-5AD6-6903-F2C35395BA06}"/>
              </a:ext>
            </a:extLst>
          </p:cNvPr>
          <p:cNvSpPr/>
          <p:nvPr/>
        </p:nvSpPr>
        <p:spPr>
          <a:xfrm>
            <a:off x="5955683" y="2026013"/>
            <a:ext cx="6003436" cy="1801736"/>
          </a:xfrm>
          <a:prstGeom prst="wedgeRectCallout">
            <a:avLst>
              <a:gd name="adj1" fmla="val -62149"/>
              <a:gd name="adj2" fmla="val 29163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DE5F6D-008E-7F73-95A9-AFE93512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733"/>
            <a:ext cx="5521321" cy="14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416B5709-3CAC-7251-2F66-CED16CFA0386}"/>
              </a:ext>
            </a:extLst>
          </p:cNvPr>
          <p:cNvSpPr txBox="1">
            <a:spLocks/>
          </p:cNvSpPr>
          <p:nvPr/>
        </p:nvSpPr>
        <p:spPr>
          <a:xfrm>
            <a:off x="1010477" y="2432813"/>
            <a:ext cx="10171054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If you wish to continue registering 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information for accompanying guests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AB059-8E36-DD61-CABB-0E5B9F73FBD2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.10</a:t>
            </a:r>
          </a:p>
        </p:txBody>
      </p:sp>
    </p:spTree>
    <p:extLst>
      <p:ext uri="{BB962C8B-B14F-4D97-AF65-F5344CB8AC3E}">
        <p14:creationId xmlns:p14="http://schemas.microsoft.com/office/powerpoint/2010/main" val="191851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FED4-B00C-8A3F-BCC8-B1CABB711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726B1F15-EB76-AF37-3A96-906057ADE5AD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B6E423F-E8F3-6CE9-67C4-B772BE471158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4" name="グラフィックス 408">
            <a:extLst>
              <a:ext uri="{FF2B5EF4-FFF2-40B4-BE49-F238E27FC236}">
                <a16:creationId xmlns:a16="http://schemas.microsoft.com/office/drawing/2014/main" id="{DEAB800B-FE84-FD48-4A79-A4BDF3292F61}"/>
              </a:ext>
            </a:extLst>
          </p:cNvPr>
          <p:cNvSpPr/>
          <p:nvPr/>
        </p:nvSpPr>
        <p:spPr>
          <a:xfrm>
            <a:off x="5409456" y="3994444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AA24F5-A628-C5D3-5CA2-F059C70CDCE5}"/>
              </a:ext>
            </a:extLst>
          </p:cNvPr>
          <p:cNvSpPr txBox="1"/>
          <p:nvPr/>
        </p:nvSpPr>
        <p:spPr>
          <a:xfrm>
            <a:off x="427852" y="1117229"/>
            <a:ext cx="567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1.Select "Continue with registration of companion information".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5632E3-DE8C-0E47-EB18-37C476628CF9}"/>
              </a:ext>
            </a:extLst>
          </p:cNvPr>
          <p:cNvSpPr txBox="1"/>
          <p:nvPr/>
        </p:nvSpPr>
        <p:spPr>
          <a:xfrm>
            <a:off x="238087" y="527303"/>
            <a:ext cx="8283037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If you wish to continue registering information for accompanying guests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B9C43C-C24B-D261-9465-C1146BF29903}"/>
              </a:ext>
            </a:extLst>
          </p:cNvPr>
          <p:cNvSpPr txBox="1"/>
          <p:nvPr/>
        </p:nvSpPr>
        <p:spPr>
          <a:xfrm>
            <a:off x="6841578" y="1099499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2.Enter the companion's information, review the details,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and then press "Register".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DC6660-9D7E-44CC-40C6-46762F7CFA59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.11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7F3454-845A-27D5-6F4F-2B91B069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75" y="1635256"/>
            <a:ext cx="3505744" cy="4355186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833AD8F-A138-6684-A2E9-4BFD04A9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578" y="1748650"/>
            <a:ext cx="4527227" cy="3270654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E01247E-3385-1CD9-66F4-9B742B4F6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577" y="5300373"/>
            <a:ext cx="4527227" cy="881928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924558C-032A-1E28-256B-C454258E9258}"/>
              </a:ext>
            </a:extLst>
          </p:cNvPr>
          <p:cNvSpPr/>
          <p:nvPr/>
        </p:nvSpPr>
        <p:spPr>
          <a:xfrm>
            <a:off x="1243015" y="3270583"/>
            <a:ext cx="1687132" cy="387928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942418-DD96-4460-E838-BB40141084D7}"/>
              </a:ext>
            </a:extLst>
          </p:cNvPr>
          <p:cNvSpPr/>
          <p:nvPr/>
        </p:nvSpPr>
        <p:spPr>
          <a:xfrm>
            <a:off x="9180945" y="5461400"/>
            <a:ext cx="1947384" cy="55987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7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10D83-AB18-5EB4-F00F-C70E392A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A1D1EE6-214F-C9AD-BE3E-85AC1DF3E960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1710D4-E516-CD3A-793B-568FF2E43B17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D1E07B-05B6-80BE-C096-E4AB4F88D654}"/>
              </a:ext>
            </a:extLst>
          </p:cNvPr>
          <p:cNvSpPr txBox="1"/>
          <p:nvPr/>
        </p:nvSpPr>
        <p:spPr>
          <a:xfrm>
            <a:off x="238087" y="1097158"/>
            <a:ext cx="76097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3.This completes the registration of the companion's </a:t>
            </a:r>
            <a:r>
              <a:rPr lang="en-US" altLang="ja-JP" sz="14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information.After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completion,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a confirmation email will be sent to the Lead Guest notifying that the companion’s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information has been registered on their behalf.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D422B5-C737-C9AD-4D89-5E2DBBEE0572}"/>
              </a:ext>
            </a:extLst>
          </p:cNvPr>
          <p:cNvSpPr txBox="1"/>
          <p:nvPr/>
        </p:nvSpPr>
        <p:spPr>
          <a:xfrm>
            <a:off x="238087" y="527303"/>
            <a:ext cx="8283037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If you wish to continue registering information for accompanying guests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8B57C0-5949-5A70-CB23-AA5D435BFAE5}"/>
              </a:ext>
            </a:extLst>
          </p:cNvPr>
          <p:cNvSpPr txBox="1"/>
          <p:nvPr/>
        </p:nvSpPr>
        <p:spPr>
          <a:xfrm>
            <a:off x="7423788" y="2354912"/>
            <a:ext cx="453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↓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Companion Information Registration Completed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0A1046-0333-7ADE-0588-9D9890AE1AAF}"/>
              </a:ext>
            </a:extLst>
          </p:cNvPr>
          <p:cNvSpPr txBox="1"/>
          <p:nvPr/>
        </p:nvSpPr>
        <p:spPr>
          <a:xfrm>
            <a:off x="11586568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.12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FD3698-4B04-B898-6C93-1547E0A59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43" y="2085005"/>
            <a:ext cx="4491413" cy="3675837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AF0B21DF-76AA-C3F5-1CA2-5889737EA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78" y="2748835"/>
            <a:ext cx="5860530" cy="301200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0BD5FC3-56E6-C353-B625-50A57609B171}"/>
              </a:ext>
            </a:extLst>
          </p:cNvPr>
          <p:cNvSpPr/>
          <p:nvPr/>
        </p:nvSpPr>
        <p:spPr>
          <a:xfrm>
            <a:off x="6265276" y="5436070"/>
            <a:ext cx="1705780" cy="32477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69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39D49-7C01-859B-3762-3E9C2DB7A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2E21FDCE-1C7A-4CE0-71A6-D8C4C8C22222}"/>
              </a:ext>
            </a:extLst>
          </p:cNvPr>
          <p:cNvSpPr txBox="1">
            <a:spLocks/>
          </p:cNvSpPr>
          <p:nvPr/>
        </p:nvSpPr>
        <p:spPr>
          <a:xfrm>
            <a:off x="1776142" y="2432813"/>
            <a:ext cx="8639736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If each companion will 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complete their own registration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6B78D8-2D1E-9030-3D04-9F45D9116813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.13</a:t>
            </a:r>
          </a:p>
        </p:txBody>
      </p:sp>
    </p:spTree>
    <p:extLst>
      <p:ext uri="{BB962C8B-B14F-4D97-AF65-F5344CB8AC3E}">
        <p14:creationId xmlns:p14="http://schemas.microsoft.com/office/powerpoint/2010/main" val="355019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B35C1-194A-51A0-7587-3979ED22D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38AB33F-7024-B2DB-9724-53C33E1C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97" y="1647669"/>
            <a:ext cx="4491413" cy="3675837"/>
          </a:xfrm>
          <a:prstGeom prst="rect">
            <a:avLst/>
          </a:prstGeom>
          <a:ln>
            <a:solidFill>
              <a:srgbClr val="CFCFCF"/>
            </a:solidFill>
          </a:ln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66896DF-E1AF-9FF9-2F04-5F67ED0105BB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8782C7D-063A-BB62-917E-D3F17941776C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A017B4-F03E-B00C-AB9F-1DD749AA31F1}"/>
              </a:ext>
            </a:extLst>
          </p:cNvPr>
          <p:cNvSpPr txBox="1"/>
          <p:nvPr/>
        </p:nvSpPr>
        <p:spPr>
          <a:xfrm>
            <a:off x="238087" y="527303"/>
            <a:ext cx="6332183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If each companion will complete their own registration</a:t>
            </a:r>
          </a:p>
        </p:txBody>
      </p:sp>
      <p:sp>
        <p:nvSpPr>
          <p:cNvPr id="7" name="グラフィックス 408">
            <a:extLst>
              <a:ext uri="{FF2B5EF4-FFF2-40B4-BE49-F238E27FC236}">
                <a16:creationId xmlns:a16="http://schemas.microsoft.com/office/drawing/2014/main" id="{600265D0-88A6-D812-24BE-7ACC9DF9B6C0}"/>
              </a:ext>
            </a:extLst>
          </p:cNvPr>
          <p:cNvSpPr/>
          <p:nvPr/>
        </p:nvSpPr>
        <p:spPr>
          <a:xfrm>
            <a:off x="5804866" y="3334123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193451-131A-2819-EBDF-E6D94AACC600}"/>
              </a:ext>
            </a:extLst>
          </p:cNvPr>
          <p:cNvSpPr txBox="1"/>
          <p:nvPr/>
        </p:nvSpPr>
        <p:spPr>
          <a:xfrm>
            <a:off x="8147141" y="3074152"/>
            <a:ext cx="186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Lead Guest</a:t>
            </a:r>
            <a:r>
              <a:rPr kumimoji="1" lang="ja-JP" altLang="en-US" dirty="0"/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DD2DC0-D75B-4C13-1DA2-5051541F41A9}"/>
              </a:ext>
            </a:extLst>
          </p:cNvPr>
          <p:cNvSpPr txBox="1"/>
          <p:nvPr/>
        </p:nvSpPr>
        <p:spPr>
          <a:xfrm>
            <a:off x="9290590" y="5478077"/>
            <a:ext cx="311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Accompanying Guest</a:t>
            </a:r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7F183C7-0DB5-95CE-98D3-46446F15CEF2}"/>
              </a:ext>
            </a:extLst>
          </p:cNvPr>
          <p:cNvGrpSpPr/>
          <p:nvPr/>
        </p:nvGrpSpPr>
        <p:grpSpPr>
          <a:xfrm rot="2680420" flipV="1">
            <a:off x="9656102" y="3416910"/>
            <a:ext cx="1215964" cy="276735"/>
            <a:chOff x="3743594" y="1233183"/>
            <a:chExt cx="1550194" cy="164125"/>
          </a:xfrm>
        </p:grpSpPr>
        <p:sp>
          <p:nvSpPr>
            <p:cNvPr id="12" name="Line 2">
              <a:extLst>
                <a:ext uri="{FF2B5EF4-FFF2-40B4-BE49-F238E27FC236}">
                  <a16:creationId xmlns:a16="http://schemas.microsoft.com/office/drawing/2014/main" id="{143B5DC2-E252-FD38-A5F4-668835046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594" y="1315246"/>
              <a:ext cx="14715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" name="三角形 332">
              <a:extLst>
                <a:ext uri="{FF2B5EF4-FFF2-40B4-BE49-F238E27FC236}">
                  <a16:creationId xmlns:a16="http://schemas.microsoft.com/office/drawing/2014/main" id="{3CF36387-A85A-6B66-37CB-310FBD822B7E}"/>
                </a:ext>
              </a:extLst>
            </p:cNvPr>
            <p:cNvSpPr/>
            <p:nvPr/>
          </p:nvSpPr>
          <p:spPr>
            <a:xfrm rot="5400000">
              <a:off x="5140982" y="1244502"/>
              <a:ext cx="164125" cy="1414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FFFDBA9-E55A-14BC-005C-ACC83E754761}"/>
              </a:ext>
            </a:extLst>
          </p:cNvPr>
          <p:cNvGrpSpPr/>
          <p:nvPr/>
        </p:nvGrpSpPr>
        <p:grpSpPr>
          <a:xfrm>
            <a:off x="6971354" y="4189635"/>
            <a:ext cx="640869" cy="1099984"/>
            <a:chOff x="1158734" y="2842054"/>
            <a:chExt cx="458683" cy="91611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23E04DF-9447-BE5A-37CD-F815657D64A2}"/>
                </a:ext>
              </a:extLst>
            </p:cNvPr>
            <p:cNvSpPr/>
            <p:nvPr/>
          </p:nvSpPr>
          <p:spPr>
            <a:xfrm>
              <a:off x="1160168" y="2842054"/>
              <a:ext cx="455816" cy="455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17A3A58A-BCEF-B95C-6017-BDE03E267F05}"/>
                </a:ext>
              </a:extLst>
            </p:cNvPr>
            <p:cNvSpPr/>
            <p:nvPr/>
          </p:nvSpPr>
          <p:spPr>
            <a:xfrm>
              <a:off x="1158734" y="2967335"/>
              <a:ext cx="458683" cy="7908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DA1007-D5D7-1C1B-0AD5-EE0E1F600D4B}"/>
              </a:ext>
            </a:extLst>
          </p:cNvPr>
          <p:cNvSpPr txBox="1"/>
          <p:nvPr/>
        </p:nvSpPr>
        <p:spPr>
          <a:xfrm>
            <a:off x="5951686" y="5531931"/>
            <a:ext cx="29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Accompanying Guest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501CB0E-EE41-E24D-A6F4-953441E5F383}"/>
              </a:ext>
            </a:extLst>
          </p:cNvPr>
          <p:cNvGrpSpPr/>
          <p:nvPr/>
        </p:nvGrpSpPr>
        <p:grpSpPr>
          <a:xfrm rot="8088054" flipV="1">
            <a:off x="7149050" y="3413860"/>
            <a:ext cx="1215964" cy="276735"/>
            <a:chOff x="3743594" y="1233183"/>
            <a:chExt cx="1550194" cy="164125"/>
          </a:xfrm>
        </p:grpSpPr>
        <p:sp>
          <p:nvSpPr>
            <p:cNvPr id="19" name="Line 2">
              <a:extLst>
                <a:ext uri="{FF2B5EF4-FFF2-40B4-BE49-F238E27FC236}">
                  <a16:creationId xmlns:a16="http://schemas.microsoft.com/office/drawing/2014/main" id="{E678C26B-59FE-EE16-9193-EAD43BFFE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594" y="1315246"/>
              <a:ext cx="14715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0" name="三角形 332">
              <a:extLst>
                <a:ext uri="{FF2B5EF4-FFF2-40B4-BE49-F238E27FC236}">
                  <a16:creationId xmlns:a16="http://schemas.microsoft.com/office/drawing/2014/main" id="{81D00D94-0027-1240-F23F-F096F5E79572}"/>
                </a:ext>
              </a:extLst>
            </p:cNvPr>
            <p:cNvSpPr/>
            <p:nvPr/>
          </p:nvSpPr>
          <p:spPr>
            <a:xfrm rot="5400000">
              <a:off x="5140982" y="1244502"/>
              <a:ext cx="164125" cy="1414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3962F39-E461-17B1-33C7-F4C7D06B94A9}"/>
              </a:ext>
            </a:extLst>
          </p:cNvPr>
          <p:cNvGrpSpPr/>
          <p:nvPr/>
        </p:nvGrpSpPr>
        <p:grpSpPr>
          <a:xfrm rot="10800000" flipV="1">
            <a:off x="8283625" y="4420845"/>
            <a:ext cx="1215964" cy="276735"/>
            <a:chOff x="3743594" y="1233183"/>
            <a:chExt cx="1550194" cy="164125"/>
          </a:xfrm>
        </p:grpSpPr>
        <p:sp>
          <p:nvSpPr>
            <p:cNvPr id="22" name="Line 2">
              <a:extLst>
                <a:ext uri="{FF2B5EF4-FFF2-40B4-BE49-F238E27FC236}">
                  <a16:creationId xmlns:a16="http://schemas.microsoft.com/office/drawing/2014/main" id="{36D27100-1DB3-589F-1511-F18A474E3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594" y="1315246"/>
              <a:ext cx="14715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3" name="三角形 332">
              <a:extLst>
                <a:ext uri="{FF2B5EF4-FFF2-40B4-BE49-F238E27FC236}">
                  <a16:creationId xmlns:a16="http://schemas.microsoft.com/office/drawing/2014/main" id="{EE6F0507-D33A-3DBF-3366-40522F69494F}"/>
                </a:ext>
              </a:extLst>
            </p:cNvPr>
            <p:cNvSpPr/>
            <p:nvPr/>
          </p:nvSpPr>
          <p:spPr>
            <a:xfrm rot="5400000">
              <a:off x="5140982" y="1244502"/>
              <a:ext cx="164125" cy="1414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AFB7FEA-4BFA-C0D1-A359-658DAC2F9760}"/>
              </a:ext>
            </a:extLst>
          </p:cNvPr>
          <p:cNvGrpSpPr/>
          <p:nvPr/>
        </p:nvGrpSpPr>
        <p:grpSpPr>
          <a:xfrm flipV="1">
            <a:off x="8417663" y="4834873"/>
            <a:ext cx="1215964" cy="276735"/>
            <a:chOff x="3743594" y="1233183"/>
            <a:chExt cx="1550194" cy="164125"/>
          </a:xfrm>
        </p:grpSpPr>
        <p:sp>
          <p:nvSpPr>
            <p:cNvPr id="25" name="Line 2">
              <a:extLst>
                <a:ext uri="{FF2B5EF4-FFF2-40B4-BE49-F238E27FC236}">
                  <a16:creationId xmlns:a16="http://schemas.microsoft.com/office/drawing/2014/main" id="{F47CBA53-32CB-A0BE-0BED-8CC297FFB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594" y="1315246"/>
              <a:ext cx="14715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6" name="三角形 332">
              <a:extLst>
                <a:ext uri="{FF2B5EF4-FFF2-40B4-BE49-F238E27FC236}">
                  <a16:creationId xmlns:a16="http://schemas.microsoft.com/office/drawing/2014/main" id="{40252682-B12C-FFF9-A567-C9A6A3B84554}"/>
                </a:ext>
              </a:extLst>
            </p:cNvPr>
            <p:cNvSpPr/>
            <p:nvPr/>
          </p:nvSpPr>
          <p:spPr>
            <a:xfrm rot="5400000">
              <a:off x="5140982" y="1244502"/>
              <a:ext cx="164125" cy="1414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1C3A4A9-67D7-569C-84CF-42AAC7170162}"/>
              </a:ext>
            </a:extLst>
          </p:cNvPr>
          <p:cNvGrpSpPr/>
          <p:nvPr/>
        </p:nvGrpSpPr>
        <p:grpSpPr>
          <a:xfrm>
            <a:off x="10473282" y="4227667"/>
            <a:ext cx="640869" cy="1099984"/>
            <a:chOff x="1158734" y="2842054"/>
            <a:chExt cx="458683" cy="91611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B3072A84-8E6C-2D3E-D038-BDB84E5B1443}"/>
                </a:ext>
              </a:extLst>
            </p:cNvPr>
            <p:cNvSpPr/>
            <p:nvPr/>
          </p:nvSpPr>
          <p:spPr>
            <a:xfrm>
              <a:off x="1160168" y="2842054"/>
              <a:ext cx="455816" cy="455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2AED8370-BFAF-74AC-B199-611C9441B0F9}"/>
                </a:ext>
              </a:extLst>
            </p:cNvPr>
            <p:cNvSpPr/>
            <p:nvPr/>
          </p:nvSpPr>
          <p:spPr>
            <a:xfrm>
              <a:off x="1158734" y="2967335"/>
              <a:ext cx="458683" cy="7908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EC522AA-2396-07AE-1177-2A038CA83991}"/>
              </a:ext>
            </a:extLst>
          </p:cNvPr>
          <p:cNvGrpSpPr/>
          <p:nvPr/>
        </p:nvGrpSpPr>
        <p:grpSpPr>
          <a:xfrm>
            <a:off x="8608861" y="1962668"/>
            <a:ext cx="640869" cy="1099984"/>
            <a:chOff x="1158734" y="2842054"/>
            <a:chExt cx="458683" cy="91611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DC9C44E1-FE32-AAE3-655C-C112676E0E85}"/>
                </a:ext>
              </a:extLst>
            </p:cNvPr>
            <p:cNvSpPr/>
            <p:nvPr/>
          </p:nvSpPr>
          <p:spPr>
            <a:xfrm>
              <a:off x="1160168" y="2842054"/>
              <a:ext cx="455816" cy="455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C8EE9440-FFE0-A120-66B6-90E147F8FC57}"/>
                </a:ext>
              </a:extLst>
            </p:cNvPr>
            <p:cNvSpPr/>
            <p:nvPr/>
          </p:nvSpPr>
          <p:spPr>
            <a:xfrm>
              <a:off x="1158734" y="2967335"/>
              <a:ext cx="458683" cy="7908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7E724F-A8DF-E268-7F97-1FFCF8C46905}"/>
              </a:ext>
            </a:extLst>
          </p:cNvPr>
          <p:cNvSpPr txBox="1"/>
          <p:nvPr/>
        </p:nvSpPr>
        <p:spPr>
          <a:xfrm>
            <a:off x="842386" y="1048623"/>
            <a:ext cx="3576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 Tap "Copy the URL" to copy the link.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7CA1549-5D8C-D3A2-8B48-CC2EB6D49189}"/>
              </a:ext>
            </a:extLst>
          </p:cNvPr>
          <p:cNvSpPr txBox="1"/>
          <p:nvPr/>
        </p:nvSpPr>
        <p:spPr>
          <a:xfrm>
            <a:off x="6412238" y="985706"/>
            <a:ext cx="5646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The Lead Guest should send the copied URL  for companion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registration via email or SNS. This URL can also be shared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between companions if needed.</a:t>
            </a:r>
            <a:endParaRPr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1BB4CC-8D31-589C-ABAB-8493B3DC6947}"/>
              </a:ext>
            </a:extLst>
          </p:cNvPr>
          <p:cNvSpPr/>
          <p:nvPr/>
        </p:nvSpPr>
        <p:spPr>
          <a:xfrm>
            <a:off x="2817603" y="4419654"/>
            <a:ext cx="2032693" cy="31728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EFA268-6B37-A468-DEBB-7859295E2E17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.14</a:t>
            </a:r>
          </a:p>
        </p:txBody>
      </p:sp>
    </p:spTree>
    <p:extLst>
      <p:ext uri="{BB962C8B-B14F-4D97-AF65-F5344CB8AC3E}">
        <p14:creationId xmlns:p14="http://schemas.microsoft.com/office/powerpoint/2010/main" val="410954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56EC-D209-6CCA-82FA-9234BC168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B2688837-769A-197C-2747-2FE3E645BF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66665" y="1958131"/>
            <a:ext cx="3491144" cy="3316587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882BF7A-9176-790B-C792-561C10B85ACC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D097EBA-9993-8ED9-BB74-743402835C2F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555545-C143-34A5-07C8-0E7FEFAB3A26}"/>
              </a:ext>
            </a:extLst>
          </p:cNvPr>
          <p:cNvSpPr txBox="1"/>
          <p:nvPr/>
        </p:nvSpPr>
        <p:spPr>
          <a:xfrm>
            <a:off x="238087" y="527303"/>
            <a:ext cx="6332183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If each companion will complete their own registration</a:t>
            </a:r>
          </a:p>
        </p:txBody>
      </p:sp>
      <p:sp>
        <p:nvSpPr>
          <p:cNvPr id="7" name="グラフィックス 408">
            <a:extLst>
              <a:ext uri="{FF2B5EF4-FFF2-40B4-BE49-F238E27FC236}">
                <a16:creationId xmlns:a16="http://schemas.microsoft.com/office/drawing/2014/main" id="{BBBEC142-2022-990E-9330-8FF547CC7330}"/>
              </a:ext>
            </a:extLst>
          </p:cNvPr>
          <p:cNvSpPr/>
          <p:nvPr/>
        </p:nvSpPr>
        <p:spPr>
          <a:xfrm>
            <a:off x="6276426" y="3227954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F8FE798-A7E8-D8F5-9309-5A314CA083D5}"/>
              </a:ext>
            </a:extLst>
          </p:cNvPr>
          <p:cNvSpPr txBox="1"/>
          <p:nvPr/>
        </p:nvSpPr>
        <p:spPr>
          <a:xfrm>
            <a:off x="689848" y="1035963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The accompanying guest should click the URL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they received or enter it into their browser.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8B3C61-9433-99C3-E76E-0B98668578EA}"/>
              </a:ext>
            </a:extLst>
          </p:cNvPr>
          <p:cNvSpPr txBox="1"/>
          <p:nvPr/>
        </p:nvSpPr>
        <p:spPr>
          <a:xfrm>
            <a:off x="6664032" y="991104"/>
            <a:ext cx="4923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Log in to the </a:t>
            </a:r>
            <a:r>
              <a:rPr lang="en-US" altLang="ja-JP" sz="14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system.When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you open the URL, if the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language is displayed in Japanese, click “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言語選択”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at the top right and switch it to English.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C281ED-648A-9914-B3DE-55F12E45372E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.15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7CCADDC-9006-8C08-DE6E-116994DE4B6B}"/>
              </a:ext>
            </a:extLst>
          </p:cNvPr>
          <p:cNvGrpSpPr/>
          <p:nvPr/>
        </p:nvGrpSpPr>
        <p:grpSpPr>
          <a:xfrm>
            <a:off x="26214" y="2105683"/>
            <a:ext cx="6107374" cy="2244542"/>
            <a:chOff x="26214" y="2172588"/>
            <a:chExt cx="6107374" cy="224454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1D4FAAF-3C1A-A14A-9A7F-6EB6F8C6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28" y="2172588"/>
              <a:ext cx="6000260" cy="2244542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0B26F42-472B-064D-9665-9DE5AC54C47C}"/>
                </a:ext>
              </a:extLst>
            </p:cNvPr>
            <p:cNvSpPr/>
            <p:nvPr/>
          </p:nvSpPr>
          <p:spPr>
            <a:xfrm>
              <a:off x="26214" y="3925251"/>
              <a:ext cx="173054" cy="42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5E5F54E-0106-CA6F-22F6-1A6205CEB1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807" t="20357" r="8528" b="16390"/>
          <a:stretch>
            <a:fillRect/>
          </a:stretch>
        </p:blipFill>
        <p:spPr>
          <a:xfrm>
            <a:off x="9931721" y="2868817"/>
            <a:ext cx="1968108" cy="7200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4601F46-BAD8-717D-5EFD-ED74D1D7F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473" y="3761604"/>
            <a:ext cx="1689987" cy="13622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円/楕円 2">
            <a:extLst>
              <a:ext uri="{FF2B5EF4-FFF2-40B4-BE49-F238E27FC236}">
                <a16:creationId xmlns:a16="http://schemas.microsoft.com/office/drawing/2014/main" id="{7C737934-BDAE-25D1-725B-94BC2FF4B346}"/>
              </a:ext>
            </a:extLst>
          </p:cNvPr>
          <p:cNvSpPr/>
          <p:nvPr/>
        </p:nvSpPr>
        <p:spPr>
          <a:xfrm>
            <a:off x="9712303" y="2650605"/>
            <a:ext cx="438836" cy="42083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E47983A-3C4B-2B0A-E7A6-B51CAB82DE2E}"/>
              </a:ext>
            </a:extLst>
          </p:cNvPr>
          <p:cNvSpPr/>
          <p:nvPr/>
        </p:nvSpPr>
        <p:spPr>
          <a:xfrm>
            <a:off x="10478149" y="4571511"/>
            <a:ext cx="1259965" cy="389319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00A84F-4584-07BB-F2DF-F396185757A7}"/>
              </a:ext>
            </a:extLst>
          </p:cNvPr>
          <p:cNvSpPr txBox="1"/>
          <p:nvPr/>
        </p:nvSpPr>
        <p:spPr>
          <a:xfrm>
            <a:off x="7514045" y="5400643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If the language is set to Japanese, </a:t>
            </a:r>
          </a:p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select option ① and change it to English.</a:t>
            </a:r>
          </a:p>
        </p:txBody>
      </p:sp>
      <p:sp>
        <p:nvSpPr>
          <p:cNvPr id="17" name="円/楕円 2">
            <a:extLst>
              <a:ext uri="{FF2B5EF4-FFF2-40B4-BE49-F238E27FC236}">
                <a16:creationId xmlns:a16="http://schemas.microsoft.com/office/drawing/2014/main" id="{067C05B5-0404-9B72-A1F2-867F0FC797E0}"/>
              </a:ext>
            </a:extLst>
          </p:cNvPr>
          <p:cNvSpPr/>
          <p:nvPr/>
        </p:nvSpPr>
        <p:spPr>
          <a:xfrm>
            <a:off x="9931721" y="3714834"/>
            <a:ext cx="438836" cy="42083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1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A44A6-D7E9-7731-E348-74415089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1AC0F66-72DA-8F75-B8D1-FC0532660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2" b="37630"/>
          <a:stretch>
            <a:fillRect/>
          </a:stretch>
        </p:blipFill>
        <p:spPr>
          <a:xfrm>
            <a:off x="1025268" y="5511816"/>
            <a:ext cx="3163373" cy="892098"/>
          </a:xfrm>
          <a:prstGeom prst="rect">
            <a:avLst/>
          </a:prstGeom>
          <a:ln>
            <a:solidFill>
              <a:srgbClr val="CFCFCF"/>
            </a:solidFill>
          </a:ln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20ED3C5-D20B-6816-E0AE-ED4F1915EC35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F4C4B49-47E2-F9A8-F0D9-B5C530AACF82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D53181-6FF1-1FFB-C9F1-E535002AEB49}"/>
              </a:ext>
            </a:extLst>
          </p:cNvPr>
          <p:cNvSpPr txBox="1"/>
          <p:nvPr/>
        </p:nvSpPr>
        <p:spPr>
          <a:xfrm>
            <a:off x="238087" y="527303"/>
            <a:ext cx="6332183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If each companion will complete their own registration</a:t>
            </a:r>
          </a:p>
        </p:txBody>
      </p:sp>
      <p:sp>
        <p:nvSpPr>
          <p:cNvPr id="7" name="グラフィックス 408">
            <a:extLst>
              <a:ext uri="{FF2B5EF4-FFF2-40B4-BE49-F238E27FC236}">
                <a16:creationId xmlns:a16="http://schemas.microsoft.com/office/drawing/2014/main" id="{9BAFE2EE-0511-B1DA-CC0E-47172E62A7D4}"/>
              </a:ext>
            </a:extLst>
          </p:cNvPr>
          <p:cNvSpPr/>
          <p:nvPr/>
        </p:nvSpPr>
        <p:spPr>
          <a:xfrm>
            <a:off x="5191268" y="3915680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0595C6-820D-2F20-3E8C-C62CB4231034}"/>
              </a:ext>
            </a:extLst>
          </p:cNvPr>
          <p:cNvSpPr txBox="1"/>
          <p:nvPr/>
        </p:nvSpPr>
        <p:spPr>
          <a:xfrm>
            <a:off x="238087" y="973771"/>
            <a:ext cx="5607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After logging in, you will be directed to the companion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information registration screen.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Enter the accommodation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details, then confirm and complete the registration.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9DAEDB-3E11-E2C0-965D-3ABB28D96F29}"/>
              </a:ext>
            </a:extLst>
          </p:cNvPr>
          <p:cNvSpPr txBox="1"/>
          <p:nvPr/>
        </p:nvSpPr>
        <p:spPr>
          <a:xfrm>
            <a:off x="6096000" y="991221"/>
            <a:ext cx="6027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Once the companion information registration completion screen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appears, the process is complete. A confirmation email will also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be sent to the companion upon successful registration.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CC3EDC2-D5FE-950F-B9BA-1B4D572C0E4F}"/>
              </a:ext>
            </a:extLst>
          </p:cNvPr>
          <p:cNvSpPr/>
          <p:nvPr/>
        </p:nvSpPr>
        <p:spPr>
          <a:xfrm>
            <a:off x="2606954" y="5669304"/>
            <a:ext cx="1338147" cy="577121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C57A58-BD15-4E60-B351-865B5951089E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.16</a:t>
            </a:r>
          </a:p>
        </p:txBody>
      </p:sp>
      <p:pic>
        <p:nvPicPr>
          <p:cNvPr id="8" name="図 7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09B96AEF-9EC8-2015-D9D3-C8C12B765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16432" r="341" b="36350"/>
          <a:stretch>
            <a:fillRect/>
          </a:stretch>
        </p:blipFill>
        <p:spPr>
          <a:xfrm>
            <a:off x="1025268" y="1954306"/>
            <a:ext cx="3163373" cy="3238205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2D75D21-8453-A62A-4A20-93E81627C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21739" r="-452" b="11904"/>
          <a:stretch>
            <a:fillRect/>
          </a:stretch>
        </p:blipFill>
        <p:spPr>
          <a:xfrm>
            <a:off x="6625142" y="1954306"/>
            <a:ext cx="3163373" cy="4550767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75984ED-28F7-960E-BB4A-FD43060F8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2002" y="3760723"/>
            <a:ext cx="3050546" cy="22547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F1B81AC-9E67-1401-1DBE-82FDDD690652}"/>
              </a:ext>
            </a:extLst>
          </p:cNvPr>
          <p:cNvSpPr txBox="1"/>
          <p:nvPr/>
        </p:nvSpPr>
        <p:spPr>
          <a:xfrm>
            <a:off x="9788515" y="3339460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↓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Email that will be sent</a:t>
            </a:r>
          </a:p>
        </p:txBody>
      </p:sp>
    </p:spTree>
    <p:extLst>
      <p:ext uri="{BB962C8B-B14F-4D97-AF65-F5344CB8AC3E}">
        <p14:creationId xmlns:p14="http://schemas.microsoft.com/office/powerpoint/2010/main" val="132843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0A64-D076-083B-1AE0-253234BB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A293F727-EC59-AB0A-FBEA-D01BE7C01575}"/>
              </a:ext>
            </a:extLst>
          </p:cNvPr>
          <p:cNvSpPr txBox="1">
            <a:spLocks/>
          </p:cNvSpPr>
          <p:nvPr/>
        </p:nvSpPr>
        <p:spPr>
          <a:xfrm>
            <a:off x="3949423" y="2934037"/>
            <a:ext cx="4293162" cy="831766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About Check-in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EAB0CD-2A31-FEE7-1FA1-F6E46634F7ED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.17</a:t>
            </a:r>
          </a:p>
        </p:txBody>
      </p:sp>
    </p:spTree>
    <p:extLst>
      <p:ext uri="{BB962C8B-B14F-4D97-AF65-F5344CB8AC3E}">
        <p14:creationId xmlns:p14="http://schemas.microsoft.com/office/powerpoint/2010/main" val="3897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198B84-AC22-DD4C-EBA0-804359F52F44}"/>
              </a:ext>
            </a:extLst>
          </p:cNvPr>
          <p:cNvSpPr txBox="1"/>
          <p:nvPr/>
        </p:nvSpPr>
        <p:spPr>
          <a:xfrm>
            <a:off x="0" y="47909"/>
            <a:ext cx="335649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800" b="1" spc="100" dirty="0">
                <a:solidFill>
                  <a:schemeClr val="accent1"/>
                </a:solidFill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Table of Contents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F7A3FD3-4CD5-F64B-4A55-3542540BB15B}"/>
              </a:ext>
            </a:extLst>
          </p:cNvPr>
          <p:cNvSpPr txBox="1"/>
          <p:nvPr/>
        </p:nvSpPr>
        <p:spPr>
          <a:xfrm>
            <a:off x="893242" y="882086"/>
            <a:ext cx="743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Advance Check-in Registration Site Instruction Manual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　</a:t>
            </a: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pp.1-16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499AFF7-1ADE-0142-DE85-04A049B4D18B}"/>
              </a:ext>
            </a:extLst>
          </p:cNvPr>
          <p:cNvSpPr/>
          <p:nvPr/>
        </p:nvSpPr>
        <p:spPr>
          <a:xfrm>
            <a:off x="470838" y="904937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D0BE7F1-35FE-8B29-CD46-51C11D89C50B}"/>
              </a:ext>
            </a:extLst>
          </p:cNvPr>
          <p:cNvSpPr txBox="1"/>
          <p:nvPr/>
        </p:nvSpPr>
        <p:spPr>
          <a:xfrm>
            <a:off x="893242" y="1504252"/>
            <a:ext cx="94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If you wish to continue registering  information for accompanying guests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　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pp.10-12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309D058-F84D-C60C-6AFB-1B464127ADF7}"/>
              </a:ext>
            </a:extLst>
          </p:cNvPr>
          <p:cNvSpPr/>
          <p:nvPr/>
        </p:nvSpPr>
        <p:spPr>
          <a:xfrm>
            <a:off x="470838" y="1527103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AA0F577-FFAB-5B57-813B-8E33C4447850}"/>
              </a:ext>
            </a:extLst>
          </p:cNvPr>
          <p:cNvSpPr txBox="1"/>
          <p:nvPr/>
        </p:nvSpPr>
        <p:spPr>
          <a:xfrm>
            <a:off x="893242" y="2126418"/>
            <a:ext cx="750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If each companion will complete their own registration</a:t>
            </a:r>
            <a:r>
              <a:rPr lang="ja-JP" altLang="en-US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　</a:t>
            </a: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pp.13-16</a:t>
            </a:r>
            <a:endParaRPr lang="ja-JP" altLang="en-US" b="1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9B62D479-10C7-6F9B-EAC2-12AA93CCA0FC}"/>
              </a:ext>
            </a:extLst>
          </p:cNvPr>
          <p:cNvSpPr/>
          <p:nvPr/>
        </p:nvSpPr>
        <p:spPr>
          <a:xfrm>
            <a:off x="470838" y="2149269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A218CA8-69D9-0C7E-8CF5-51EB11E7F385}"/>
              </a:ext>
            </a:extLst>
          </p:cNvPr>
          <p:cNvSpPr txBox="1"/>
          <p:nvPr/>
        </p:nvSpPr>
        <p:spPr>
          <a:xfrm>
            <a:off x="893242" y="2748584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About Check-in   pp.17-24</a:t>
            </a:r>
            <a:endParaRPr lang="ja-JP" altLang="en-US" b="1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BC21DF08-32F2-3D6B-ACB6-F130187745F8}"/>
              </a:ext>
            </a:extLst>
          </p:cNvPr>
          <p:cNvSpPr/>
          <p:nvPr/>
        </p:nvSpPr>
        <p:spPr>
          <a:xfrm>
            <a:off x="470838" y="2771435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D813D2F-B925-F717-A439-F1ADB19C29F4}"/>
              </a:ext>
            </a:extLst>
          </p:cNvPr>
          <p:cNvSpPr txBox="1"/>
          <p:nvPr/>
        </p:nvSpPr>
        <p:spPr>
          <a:xfrm>
            <a:off x="893242" y="337075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About Check-out</a:t>
            </a:r>
            <a:r>
              <a:rPr lang="ja-JP" altLang="en-US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　</a:t>
            </a: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pp25-27</a:t>
            </a:r>
            <a:endParaRPr lang="ja-JP" altLang="en-US" b="1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BD6DE94B-C738-A9CB-02F7-960AEB33E151}"/>
              </a:ext>
            </a:extLst>
          </p:cNvPr>
          <p:cNvSpPr/>
          <p:nvPr/>
        </p:nvSpPr>
        <p:spPr>
          <a:xfrm>
            <a:off x="470838" y="3393601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5CCC3DE-2219-3951-126F-EEAE4E9BEAED}"/>
              </a:ext>
            </a:extLst>
          </p:cNvPr>
          <p:cNvSpPr txBox="1"/>
          <p:nvPr/>
        </p:nvSpPr>
        <p:spPr>
          <a:xfrm>
            <a:off x="893242" y="3992916"/>
            <a:ext cx="734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Checking and Editing  Advance Registration </a:t>
            </a:r>
            <a:r>
              <a:rPr lang="en-US" altLang="ja-JP" b="1" dirty="0" err="1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Statuspp</a:t>
            </a:r>
            <a:r>
              <a:rPr lang="en-US" altLang="ja-JP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.  pp.29-32</a:t>
            </a:r>
            <a:endParaRPr lang="ja-JP" altLang="en-US" b="1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6C734810-5569-4F90-8B2A-2D3B4D671C14}"/>
              </a:ext>
            </a:extLst>
          </p:cNvPr>
          <p:cNvSpPr/>
          <p:nvPr/>
        </p:nvSpPr>
        <p:spPr>
          <a:xfrm>
            <a:off x="470838" y="4015767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06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1CB7F69-5BAE-55DF-A63D-CE529F46C059}"/>
              </a:ext>
            </a:extLst>
          </p:cNvPr>
          <p:cNvSpPr txBox="1"/>
          <p:nvPr/>
        </p:nvSpPr>
        <p:spPr>
          <a:xfrm>
            <a:off x="893242" y="4615082"/>
            <a:ext cx="111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Changing Your Password or Email Address, and How to Cancel Your Account</a:t>
            </a:r>
            <a:r>
              <a:rPr kumimoji="1" lang="ja-JP" altLang="en-US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　 </a:t>
            </a:r>
            <a:r>
              <a:rPr lang="en-US" altLang="ja-JP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p</a:t>
            </a:r>
            <a:r>
              <a:rPr kumimoji="1" lang="en-US" altLang="ja-JP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p.33-35</a:t>
            </a:r>
            <a:endParaRPr kumimoji="1" lang="ja-JP" altLang="en-US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334CE3B5-9E18-099E-6C6D-E9BF36C08A6C}"/>
              </a:ext>
            </a:extLst>
          </p:cNvPr>
          <p:cNvSpPr/>
          <p:nvPr/>
        </p:nvSpPr>
        <p:spPr>
          <a:xfrm>
            <a:off x="470838" y="4637933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07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DE3276B1-7DEB-F147-1FB8-B9903850184F}"/>
              </a:ext>
            </a:extLst>
          </p:cNvPr>
          <p:cNvSpPr txBox="1"/>
          <p:nvPr/>
        </p:nvSpPr>
        <p:spPr>
          <a:xfrm>
            <a:off x="893242" y="5253157"/>
            <a:ext cx="777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Editing Check-in Information Registered to Your Account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　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pp.36-38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6D780148-6CF3-C92C-B492-907E9F5D590B}"/>
              </a:ext>
            </a:extLst>
          </p:cNvPr>
          <p:cNvSpPr/>
          <p:nvPr/>
        </p:nvSpPr>
        <p:spPr>
          <a:xfrm>
            <a:off x="470838" y="5260102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B07BBE-B6AC-6359-9EB2-A6E581B157FC}"/>
              </a:ext>
            </a:extLst>
          </p:cNvPr>
          <p:cNvSpPr txBox="1"/>
          <p:nvPr/>
        </p:nvSpPr>
        <p:spPr>
          <a:xfrm>
            <a:off x="893242" y="5929863"/>
            <a:ext cx="102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Issue a Reservation Only and Complete Advance Check-in Later  </a:t>
            </a:r>
            <a:r>
              <a:rPr lang="en-US" altLang="ja-JP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p</a:t>
            </a:r>
            <a:r>
              <a:rPr kumimoji="1" lang="en-US" altLang="ja-JP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p39-41</a:t>
            </a:r>
            <a:endParaRPr kumimoji="1" lang="ja-JP" altLang="en-US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72DB9122-FBE8-BE97-F862-F820E27F74B9}"/>
              </a:ext>
            </a:extLst>
          </p:cNvPr>
          <p:cNvSpPr/>
          <p:nvPr/>
        </p:nvSpPr>
        <p:spPr>
          <a:xfrm>
            <a:off x="470838" y="5952714"/>
            <a:ext cx="286730" cy="28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kumimoji="1"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09</a:t>
            </a:r>
            <a:endParaRPr kumimoji="1"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8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E5A6-9E85-7D19-6F76-9A01FC6FC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750FEF7-EA9F-32B3-E7D6-0B0751C45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76" y="1848276"/>
            <a:ext cx="4756055" cy="333772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9FAC1F3-86AD-2889-80AB-A54E033864E2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FD6BE38-1C9E-2366-0B35-AECF216940C6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5D8EB729-A552-2703-F82E-787024F44DE7}"/>
              </a:ext>
            </a:extLst>
          </p:cNvPr>
          <p:cNvSpPr/>
          <p:nvPr/>
        </p:nvSpPr>
        <p:spPr>
          <a:xfrm>
            <a:off x="6433228" y="3517138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3E61E0-CE94-9369-8221-818122229965}"/>
              </a:ext>
            </a:extLst>
          </p:cNvPr>
          <p:cNvSpPr txBox="1"/>
          <p:nvPr/>
        </p:nvSpPr>
        <p:spPr>
          <a:xfrm>
            <a:off x="7022192" y="865612"/>
            <a:ext cx="4706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Select a language and start the check-in process.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BD3FE-EBE2-4649-0203-DE88B670C063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.18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22A337-E5F1-077B-6857-1618A9B372F6}"/>
              </a:ext>
            </a:extLst>
          </p:cNvPr>
          <p:cNvSpPr txBox="1"/>
          <p:nvPr/>
        </p:nvSpPr>
        <p:spPr>
          <a:xfrm>
            <a:off x="222217" y="843121"/>
            <a:ext cx="628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 After entering the accommodation, operate the check-in terminal.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The screen may appear dim, so touch the screen to begin operation.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CD0C39-7C6E-7480-C9D9-3F79E9020E55}"/>
              </a:ext>
            </a:extLst>
          </p:cNvPr>
          <p:cNvGrpSpPr/>
          <p:nvPr/>
        </p:nvGrpSpPr>
        <p:grpSpPr>
          <a:xfrm>
            <a:off x="281001" y="1642488"/>
            <a:ext cx="5666601" cy="3749300"/>
            <a:chOff x="238088" y="1740237"/>
            <a:chExt cx="5666601" cy="3749300"/>
          </a:xfrm>
        </p:grpSpPr>
        <p:pic>
          <p:nvPicPr>
            <p:cNvPr id="9" name="図 8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43E46F58-00A6-E9B9-C39C-CBFBC3EC5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96739" y="781586"/>
              <a:ext cx="3749300" cy="5666601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図 9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28012AF-E4BF-F75C-05DC-932A72628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3" y="2005533"/>
              <a:ext cx="4581727" cy="3199364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F9FF89-D07A-1E2F-CBDF-0AA05C12738D}"/>
              </a:ext>
            </a:extLst>
          </p:cNvPr>
          <p:cNvSpPr txBox="1"/>
          <p:nvPr/>
        </p:nvSpPr>
        <p:spPr>
          <a:xfrm>
            <a:off x="6696585" y="5299890"/>
            <a:ext cx="54954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 Even if the “Check Out” button is displayed on the screen,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 can proceed with check-in by selecting a language.</a:t>
            </a:r>
          </a:p>
          <a:p>
            <a:endParaRPr lang="en-US" altLang="ja-JP" sz="14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Therefore, even if members of the same group enter the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accommodation at different times,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each person can still complete the check-in process.</a:t>
            </a:r>
          </a:p>
        </p:txBody>
      </p:sp>
    </p:spTree>
    <p:extLst>
      <p:ext uri="{BB962C8B-B14F-4D97-AF65-F5344CB8AC3E}">
        <p14:creationId xmlns:p14="http://schemas.microsoft.com/office/powerpoint/2010/main" val="25984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4279B-A617-AC47-6DF4-AC1FA267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F1D93CB-6235-F177-6940-2E842868FE2A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C368915-199A-8967-5A51-E04F8F35B38B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0F46CEF3-8378-5733-7464-4B621CF6EF46}"/>
              </a:ext>
            </a:extLst>
          </p:cNvPr>
          <p:cNvSpPr/>
          <p:nvPr/>
        </p:nvSpPr>
        <p:spPr>
          <a:xfrm>
            <a:off x="5937571" y="3638119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978010-1E9E-D1E9-2F1D-7E2DCB406B5F}"/>
              </a:ext>
            </a:extLst>
          </p:cNvPr>
          <p:cNvSpPr txBox="1"/>
          <p:nvPr/>
        </p:nvSpPr>
        <p:spPr>
          <a:xfrm>
            <a:off x="367806" y="934074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Please read the legal information provided, 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then tap "Next" to continue.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78712B-4CC7-D1A9-1423-A4B200930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06" y="1707932"/>
            <a:ext cx="3696429" cy="2772322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278434-CFB6-1753-A314-734D913D6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873" y="3556644"/>
            <a:ext cx="3705844" cy="2779382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2B639AC-FAF1-3E4D-8D7C-C010F152F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060" y="1979550"/>
            <a:ext cx="4835141" cy="3626355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5CC61A-07CC-7FA5-9D7E-A3F55289A087}"/>
              </a:ext>
            </a:extLst>
          </p:cNvPr>
          <p:cNvSpPr txBox="1"/>
          <p:nvPr/>
        </p:nvSpPr>
        <p:spPr>
          <a:xfrm>
            <a:off x="6764060" y="1010548"/>
            <a:ext cx="503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Select the number of guests staying, then tap "Next".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9F50E63-B595-CA1E-508E-EC69DB8210DA}"/>
              </a:ext>
            </a:extLst>
          </p:cNvPr>
          <p:cNvSpPr/>
          <p:nvPr/>
        </p:nvSpPr>
        <p:spPr>
          <a:xfrm>
            <a:off x="4110991" y="5882640"/>
            <a:ext cx="1177290" cy="362518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A8A43F6-5F74-8E99-4A4F-1433387E3015}"/>
              </a:ext>
            </a:extLst>
          </p:cNvPr>
          <p:cNvSpPr/>
          <p:nvPr/>
        </p:nvSpPr>
        <p:spPr>
          <a:xfrm>
            <a:off x="9957482" y="4946334"/>
            <a:ext cx="1553087" cy="588191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2919C45-8CEC-714E-B925-10F78D662EB2}"/>
              </a:ext>
            </a:extLst>
          </p:cNvPr>
          <p:cNvSpPr/>
          <p:nvPr/>
        </p:nvSpPr>
        <p:spPr>
          <a:xfrm>
            <a:off x="9248636" y="3760770"/>
            <a:ext cx="885217" cy="48249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2">
            <a:extLst>
              <a:ext uri="{FF2B5EF4-FFF2-40B4-BE49-F238E27FC236}">
                <a16:creationId xmlns:a16="http://schemas.microsoft.com/office/drawing/2014/main" id="{D87FBFBB-A8D6-4776-8735-190850377AE4}"/>
              </a:ext>
            </a:extLst>
          </p:cNvPr>
          <p:cNvSpPr/>
          <p:nvPr/>
        </p:nvSpPr>
        <p:spPr>
          <a:xfrm>
            <a:off x="367806" y="1605040"/>
            <a:ext cx="438836" cy="42083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円/楕円 2">
            <a:extLst>
              <a:ext uri="{FF2B5EF4-FFF2-40B4-BE49-F238E27FC236}">
                <a16:creationId xmlns:a16="http://schemas.microsoft.com/office/drawing/2014/main" id="{CFEFDB2D-D908-6E64-65BF-B7ACE0663E19}"/>
              </a:ext>
            </a:extLst>
          </p:cNvPr>
          <p:cNvSpPr/>
          <p:nvPr/>
        </p:nvSpPr>
        <p:spPr>
          <a:xfrm>
            <a:off x="1619311" y="3429000"/>
            <a:ext cx="438836" cy="42083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B98154-8383-D4A0-7A1C-70280C152964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.19</a:t>
            </a:r>
          </a:p>
        </p:txBody>
      </p:sp>
    </p:spTree>
    <p:extLst>
      <p:ext uri="{BB962C8B-B14F-4D97-AF65-F5344CB8AC3E}">
        <p14:creationId xmlns:p14="http://schemas.microsoft.com/office/powerpoint/2010/main" val="262862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9A25-C613-8EE7-4AEF-0D3D05022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560BE29-323F-F635-C064-A15EBDFD9FC4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64024CB-A8B1-6BA7-E160-62FFBD68007D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EB007062-C830-663F-B852-BAEC6BDD94D3}"/>
              </a:ext>
            </a:extLst>
          </p:cNvPr>
          <p:cNvSpPr/>
          <p:nvPr/>
        </p:nvSpPr>
        <p:spPr>
          <a:xfrm>
            <a:off x="6096000" y="3612028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9C0138-F6EE-2E2B-8E2A-ED521B808407}"/>
              </a:ext>
            </a:extLst>
          </p:cNvPr>
          <p:cNvSpPr txBox="1"/>
          <p:nvPr/>
        </p:nvSpPr>
        <p:spPr>
          <a:xfrm>
            <a:off x="479508" y="790780"/>
            <a:ext cx="534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5. If video recording is required, press the “Camera” button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and record a video of approximately 5 seconds.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A56976-5DCB-95F7-B3DC-9CD04E635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132" y="1510762"/>
            <a:ext cx="5115298" cy="3836474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2A8DCE9-726B-CA58-3B4C-D409392A9A45}"/>
              </a:ext>
            </a:extLst>
          </p:cNvPr>
          <p:cNvSpPr/>
          <p:nvPr/>
        </p:nvSpPr>
        <p:spPr>
          <a:xfrm>
            <a:off x="6940222" y="3533773"/>
            <a:ext cx="4731118" cy="466725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B713E3-6D3E-FB82-F9E8-1E411F8FAC91}"/>
              </a:ext>
            </a:extLst>
          </p:cNvPr>
          <p:cNvSpPr txBox="1"/>
          <p:nvPr/>
        </p:nvSpPr>
        <p:spPr>
          <a:xfrm>
            <a:off x="6966206" y="790780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6. Guests who have completed advance registration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should select the option related to the QR code.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0EB373-AF74-1E95-CB82-5FEEB11BE7EE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.20</a:t>
            </a:r>
          </a:p>
        </p:txBody>
      </p:sp>
      <p:pic>
        <p:nvPicPr>
          <p:cNvPr id="11" name="図 10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1A54E74-6CFA-CE56-74D0-A7A628C5E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8" y="1598688"/>
            <a:ext cx="4880830" cy="3660623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94EFC8E-D87D-9216-4F57-927AEC8CBF4D}"/>
              </a:ext>
            </a:extLst>
          </p:cNvPr>
          <p:cNvSpPr/>
          <p:nvPr/>
        </p:nvSpPr>
        <p:spPr>
          <a:xfrm>
            <a:off x="2794141" y="3860970"/>
            <a:ext cx="712263" cy="590433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289B25-81EC-2A94-8D3E-301C1FD24BF1}"/>
              </a:ext>
            </a:extLst>
          </p:cNvPr>
          <p:cNvSpPr txBox="1"/>
          <p:nvPr/>
        </p:nvSpPr>
        <p:spPr>
          <a:xfrm>
            <a:off x="328025" y="5543999"/>
            <a:ext cx="5644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Depending on the facility, video recording may be required for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security </a:t>
            </a:r>
            <a:r>
              <a:rPr lang="en-US" altLang="ja-JP" sz="1400" b="1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purposes.If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video recording is not required, proceed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directly to Step 6.</a:t>
            </a:r>
            <a:endParaRPr lang="ja-JP" altLang="en-US" sz="14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796A108-FD72-2CEC-9347-DFD345E7B37C}"/>
              </a:ext>
            </a:extLst>
          </p:cNvPr>
          <p:cNvSpPr txBox="1"/>
          <p:nvPr/>
        </p:nvSpPr>
        <p:spPr>
          <a:xfrm>
            <a:off x="7222216" y="5682327"/>
            <a:ext cx="3900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If you do not have one, select “Next.”</a:t>
            </a:r>
          </a:p>
        </p:txBody>
      </p:sp>
    </p:spTree>
    <p:extLst>
      <p:ext uri="{BB962C8B-B14F-4D97-AF65-F5344CB8AC3E}">
        <p14:creationId xmlns:p14="http://schemas.microsoft.com/office/powerpoint/2010/main" val="60831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8C2F1-D4BD-0739-1DB8-13892A540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2B718EF-9DE0-534A-819F-14676DFD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000" y="1674186"/>
            <a:ext cx="4941984" cy="3706487"/>
          </a:xfrm>
          <a:prstGeom prst="rect">
            <a:avLst/>
          </a:prstGeom>
          <a:ln>
            <a:solidFill>
              <a:srgbClr val="CFCFCF"/>
            </a:solidFill>
          </a:ln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159BEEB-52B4-B28D-F267-74A45571DF35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1369576-4FD0-0A47-98E8-D2E4A792DCE5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98CC8C42-D310-C016-79D8-C8058FBC4D41}"/>
              </a:ext>
            </a:extLst>
          </p:cNvPr>
          <p:cNvSpPr/>
          <p:nvPr/>
        </p:nvSpPr>
        <p:spPr>
          <a:xfrm>
            <a:off x="6372235" y="3423429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E39873-1FBD-DA20-E3C3-9D5A8DD18736}"/>
              </a:ext>
            </a:extLst>
          </p:cNvPr>
          <p:cNvSpPr txBox="1"/>
          <p:nvPr/>
        </p:nvSpPr>
        <p:spPr>
          <a:xfrm>
            <a:off x="1025345" y="885122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7. Hold the QR code shown in the email you received 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during advance registration over the scanner.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261010-AEA8-EE02-7F74-F03678600EC9}"/>
              </a:ext>
            </a:extLst>
          </p:cNvPr>
          <p:cNvSpPr txBox="1"/>
          <p:nvPr/>
        </p:nvSpPr>
        <p:spPr>
          <a:xfrm>
            <a:off x="6835000" y="887345"/>
            <a:ext cx="5125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8. Select the guest who will check in, then select “Next.”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E174B2-5F85-98CD-9075-A8BF492E684A}"/>
              </a:ext>
            </a:extLst>
          </p:cNvPr>
          <p:cNvSpPr/>
          <p:nvPr/>
        </p:nvSpPr>
        <p:spPr>
          <a:xfrm>
            <a:off x="10112758" y="4734511"/>
            <a:ext cx="1584356" cy="55569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7364ED-EDBA-0503-22AD-76310B15B843}"/>
              </a:ext>
            </a:extLst>
          </p:cNvPr>
          <p:cNvSpPr/>
          <p:nvPr/>
        </p:nvSpPr>
        <p:spPr>
          <a:xfrm>
            <a:off x="9669138" y="3409861"/>
            <a:ext cx="887240" cy="36652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880C6DC-10D5-2DBB-8E66-246E203F8650}"/>
              </a:ext>
            </a:extLst>
          </p:cNvPr>
          <p:cNvSpPr/>
          <p:nvPr/>
        </p:nvSpPr>
        <p:spPr>
          <a:xfrm>
            <a:off x="8148156" y="2269577"/>
            <a:ext cx="306455" cy="107206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5E614C-A45C-2A1F-CD6E-69C3D467B65A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.21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F7BB6E-3011-D57F-9A77-56B3603DB337}"/>
              </a:ext>
            </a:extLst>
          </p:cNvPr>
          <p:cNvGrpSpPr/>
          <p:nvPr/>
        </p:nvGrpSpPr>
        <p:grpSpPr>
          <a:xfrm>
            <a:off x="811061" y="1613184"/>
            <a:ext cx="5115298" cy="3836474"/>
            <a:chOff x="6617741" y="1685407"/>
            <a:chExt cx="5115298" cy="383647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E98C228-EA93-5E9B-E26E-28BB41731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7741" y="1685407"/>
              <a:ext cx="5115298" cy="3836474"/>
            </a:xfrm>
            <a:prstGeom prst="rect">
              <a:avLst/>
            </a:prstGeom>
            <a:ln>
              <a:solidFill>
                <a:srgbClr val="CFCFCF"/>
              </a:solidFill>
            </a:ln>
          </p:spPr>
        </p:pic>
        <p:sp>
          <p:nvSpPr>
            <p:cNvPr id="7" name="フローチャート: 処理 6">
              <a:extLst>
                <a:ext uri="{FF2B5EF4-FFF2-40B4-BE49-F238E27FC236}">
                  <a16:creationId xmlns:a16="http://schemas.microsoft.com/office/drawing/2014/main" id="{A103BAF1-8701-914E-B43E-C6164EB74807}"/>
                </a:ext>
              </a:extLst>
            </p:cNvPr>
            <p:cNvSpPr/>
            <p:nvPr/>
          </p:nvSpPr>
          <p:spPr>
            <a:xfrm>
              <a:off x="6953488" y="4200400"/>
              <a:ext cx="1151273" cy="278731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46EAD25-1F05-FD90-C5F5-2A6B0965B544}"/>
                </a:ext>
              </a:extLst>
            </p:cNvPr>
            <p:cNvSpPr/>
            <p:nvPr/>
          </p:nvSpPr>
          <p:spPr>
            <a:xfrm>
              <a:off x="9997374" y="4873199"/>
              <a:ext cx="1609903" cy="534649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: 処理 8">
              <a:extLst>
                <a:ext uri="{FF2B5EF4-FFF2-40B4-BE49-F238E27FC236}">
                  <a16:creationId xmlns:a16="http://schemas.microsoft.com/office/drawing/2014/main" id="{65DAC401-6BA0-EF36-C420-FC2A8CB3B029}"/>
                </a:ext>
              </a:extLst>
            </p:cNvPr>
            <p:cNvSpPr/>
            <p:nvPr/>
          </p:nvSpPr>
          <p:spPr>
            <a:xfrm rot="18015815" flipH="1">
              <a:off x="9242567" y="3224492"/>
              <a:ext cx="127570" cy="59031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6C903A-14D6-B826-2F3E-81F91FDB0D34}"/>
              </a:ext>
            </a:extLst>
          </p:cNvPr>
          <p:cNvSpPr txBox="1"/>
          <p:nvPr/>
        </p:nvSpPr>
        <p:spPr>
          <a:xfrm>
            <a:off x="1380826" y="562504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If the QR code cannot be read successfully,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enter the authentication code.</a:t>
            </a:r>
          </a:p>
        </p:txBody>
      </p:sp>
    </p:spTree>
    <p:extLst>
      <p:ext uri="{BB962C8B-B14F-4D97-AF65-F5344CB8AC3E}">
        <p14:creationId xmlns:p14="http://schemas.microsoft.com/office/powerpoint/2010/main" val="3585226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96DF0-15AD-3188-0623-8DFE9947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59B8892-573A-7E37-CB42-33681FA18DBD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EAFBB99-8561-F78C-D94D-F8900B7FEB0F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10B5B53E-3750-6BB5-710A-F70B05441823}"/>
              </a:ext>
            </a:extLst>
          </p:cNvPr>
          <p:cNvSpPr/>
          <p:nvPr/>
        </p:nvSpPr>
        <p:spPr>
          <a:xfrm>
            <a:off x="5950678" y="3730571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BD8CF8-790D-7614-8361-6E1FF59E813E}"/>
              </a:ext>
            </a:extLst>
          </p:cNvPr>
          <p:cNvSpPr txBox="1"/>
          <p:nvPr/>
        </p:nvSpPr>
        <p:spPr>
          <a:xfrm>
            <a:off x="407539" y="845162"/>
            <a:ext cx="5561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9. To verify the identity of the selected guest, press “Next.”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042468-738D-75F7-945F-F72D4D52D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927" y="1584469"/>
            <a:ext cx="5195641" cy="3896730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FBF1BC-39D4-2920-2811-542925089B05}"/>
              </a:ext>
            </a:extLst>
          </p:cNvPr>
          <p:cNvSpPr txBox="1"/>
          <p:nvPr/>
        </p:nvSpPr>
        <p:spPr>
          <a:xfrm>
            <a:off x="6139967" y="845805"/>
            <a:ext cx="5644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10. The information registered during advance registration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will be displayed. Please check that the details are correct,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 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then press “Next.”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3D51B41-82D5-3F76-7C6A-84FC5F82AE8C}"/>
              </a:ext>
            </a:extLst>
          </p:cNvPr>
          <p:cNvSpPr/>
          <p:nvPr/>
        </p:nvSpPr>
        <p:spPr>
          <a:xfrm>
            <a:off x="9909490" y="4815676"/>
            <a:ext cx="1663430" cy="53415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C517D-9EF1-D8EC-954C-DF6F180DDAF0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.22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9B6124-E299-35B6-C183-5B071D22D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54" y="1584469"/>
            <a:ext cx="5008495" cy="3756371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8E8F1A-7B89-25AD-C665-6C07CC0E1B43}"/>
              </a:ext>
            </a:extLst>
          </p:cNvPr>
          <p:cNvSpPr/>
          <p:nvPr/>
        </p:nvSpPr>
        <p:spPr>
          <a:xfrm>
            <a:off x="3922960" y="4696674"/>
            <a:ext cx="1563871" cy="53415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F2CAED-762C-1025-E47E-1C6EB418E177}"/>
              </a:ext>
            </a:extLst>
          </p:cNvPr>
          <p:cNvSpPr txBox="1"/>
          <p:nvPr/>
        </p:nvSpPr>
        <p:spPr>
          <a:xfrm>
            <a:off x="6797575" y="5595341"/>
            <a:ext cx="5394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If the passport photo registered on the advance 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registration site is </a:t>
            </a:r>
            <a:r>
              <a:rPr lang="en-US" altLang="ja-JP" sz="1600" b="1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blurry,or</a:t>
            </a:r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if a document other 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than an official ID with a facial photo was uploaded,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you may be asked to take the photo again.</a:t>
            </a:r>
          </a:p>
        </p:txBody>
      </p:sp>
    </p:spTree>
    <p:extLst>
      <p:ext uri="{BB962C8B-B14F-4D97-AF65-F5344CB8AC3E}">
        <p14:creationId xmlns:p14="http://schemas.microsoft.com/office/powerpoint/2010/main" val="10309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86891-6384-EEE8-B553-495A53888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7023417-1AE5-3DB2-B492-3FD147440015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01F6C9E-BFC9-5115-0EB2-EC1F7284CAEC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A9BD55EE-1CF6-73A4-CF3B-57A4FE08CA4C}"/>
              </a:ext>
            </a:extLst>
          </p:cNvPr>
          <p:cNvSpPr/>
          <p:nvPr/>
        </p:nvSpPr>
        <p:spPr>
          <a:xfrm>
            <a:off x="3243892" y="2907853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223261-293B-5165-119F-C05CB6E34C13}"/>
              </a:ext>
            </a:extLst>
          </p:cNvPr>
          <p:cNvSpPr txBox="1"/>
          <p:nvPr/>
        </p:nvSpPr>
        <p:spPr>
          <a:xfrm>
            <a:off x="552172" y="948868"/>
            <a:ext cx="48349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11. To link the guest’s information with their facial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photo, take a </a:t>
            </a:r>
            <a:r>
              <a:rPr lang="en-US" altLang="ja-JP" sz="14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photo.Press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the camera icon in the 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center to capture the photo, then press “Next.”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D0EE05-B205-9F78-EFF9-0415E8195896}"/>
              </a:ext>
            </a:extLst>
          </p:cNvPr>
          <p:cNvSpPr txBox="1"/>
          <p:nvPr/>
        </p:nvSpPr>
        <p:spPr>
          <a:xfrm>
            <a:off x="6543561" y="1018922"/>
            <a:ext cx="509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12. Once facial photo capture for all guests is complete, 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the screen will transition to this </a:t>
            </a:r>
            <a:r>
              <a:rPr lang="en-US" altLang="ja-JP" sz="14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page.Press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“Next.”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A72038-9F5B-D21C-E16F-7FFFFEEE3ADB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.23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B2FE85-4C10-952B-4BC8-F562099D7803}"/>
              </a:ext>
            </a:extLst>
          </p:cNvPr>
          <p:cNvSpPr/>
          <p:nvPr/>
        </p:nvSpPr>
        <p:spPr>
          <a:xfrm>
            <a:off x="943622" y="4098885"/>
            <a:ext cx="1668362" cy="53415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1425F9-1A0D-0F9A-8980-21477AC01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172" y="1866744"/>
            <a:ext cx="5195641" cy="3896730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EEC36-F262-3D6D-9DFF-B018DDDF2265}"/>
              </a:ext>
            </a:extLst>
          </p:cNvPr>
          <p:cNvSpPr/>
          <p:nvPr/>
        </p:nvSpPr>
        <p:spPr>
          <a:xfrm>
            <a:off x="2721975" y="3768145"/>
            <a:ext cx="856034" cy="661480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766BC8-D2EA-1F7E-70FE-D2FA387F4950}"/>
              </a:ext>
            </a:extLst>
          </p:cNvPr>
          <p:cNvSpPr/>
          <p:nvPr/>
        </p:nvSpPr>
        <p:spPr>
          <a:xfrm>
            <a:off x="3979672" y="5085752"/>
            <a:ext cx="1668362" cy="610198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74E18ED-7DC8-8FB7-8285-40D6774DA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4752" y="1866744"/>
            <a:ext cx="4916010" cy="3687008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7" name="グラフィックス 408">
            <a:extLst>
              <a:ext uri="{FF2B5EF4-FFF2-40B4-BE49-F238E27FC236}">
                <a16:creationId xmlns:a16="http://schemas.microsoft.com/office/drawing/2014/main" id="{DF4C9F85-58EB-A70F-E96F-2B4EA1B6A68D}"/>
              </a:ext>
            </a:extLst>
          </p:cNvPr>
          <p:cNvSpPr/>
          <p:nvPr/>
        </p:nvSpPr>
        <p:spPr>
          <a:xfrm>
            <a:off x="6245783" y="3259584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C9872E-5422-FF7E-C790-70E4A983083B}"/>
              </a:ext>
            </a:extLst>
          </p:cNvPr>
          <p:cNvSpPr txBox="1"/>
          <p:nvPr/>
        </p:nvSpPr>
        <p:spPr>
          <a:xfrm>
            <a:off x="7246094" y="5759600"/>
            <a:ext cx="432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Repeat Steps 10 to 12 until the process is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completed for all guests.</a:t>
            </a:r>
          </a:p>
        </p:txBody>
      </p:sp>
    </p:spTree>
    <p:extLst>
      <p:ext uri="{BB962C8B-B14F-4D97-AF65-F5344CB8AC3E}">
        <p14:creationId xmlns:p14="http://schemas.microsoft.com/office/powerpoint/2010/main" val="202545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5BECD-B30A-291F-AC98-671EDA3B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FE6A7D9-0234-064F-3399-D8FFA1A00523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D8ED423-4D97-A870-42A5-4F56DBD1C94E}"/>
              </a:ext>
            </a:extLst>
          </p:cNvPr>
          <p:cNvSpPr txBox="1"/>
          <p:nvPr/>
        </p:nvSpPr>
        <p:spPr>
          <a:xfrm>
            <a:off x="136486" y="75079"/>
            <a:ext cx="191590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Check-in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2A425AA3-8131-0408-F105-1737CF36DF96}"/>
              </a:ext>
            </a:extLst>
          </p:cNvPr>
          <p:cNvSpPr/>
          <p:nvPr/>
        </p:nvSpPr>
        <p:spPr>
          <a:xfrm>
            <a:off x="6096000" y="3628718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8E0CBD-0ABD-BCF3-521F-BE19F2CF1F56}"/>
              </a:ext>
            </a:extLst>
          </p:cNvPr>
          <p:cNvSpPr txBox="1"/>
          <p:nvPr/>
        </p:nvSpPr>
        <p:spPr>
          <a:xfrm>
            <a:off x="552173" y="1010423"/>
            <a:ext cx="462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13. If a checkbox is displayed, review the contents,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tap the checkbox, and select “Next.”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B20BC3-70DB-982B-6CB6-038D615B742D}"/>
              </a:ext>
            </a:extLst>
          </p:cNvPr>
          <p:cNvSpPr txBox="1"/>
          <p:nvPr/>
        </p:nvSpPr>
        <p:spPr>
          <a:xfrm>
            <a:off x="6415239" y="1010423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14. Check-in is complete. You may leave the screen as it is,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or press “Return to Start.”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379AFF-8DB2-E032-09B0-C03F0A354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60" y="1724679"/>
            <a:ext cx="4953820" cy="3715364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4DD6FB-852E-FA8B-1574-C7DC1D405523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CE01FF-EB2A-3A36-8E0A-6FB0ED474F66}"/>
              </a:ext>
            </a:extLst>
          </p:cNvPr>
          <p:cNvSpPr txBox="1"/>
          <p:nvPr/>
        </p:nvSpPr>
        <p:spPr>
          <a:xfrm>
            <a:off x="205136" y="5847577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Depending on the facility, a checkbox may be provided for security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reasons. If no checkbox is displayed, proceed directly to Step 14.</a:t>
            </a:r>
            <a:endParaRPr lang="ja-JP" altLang="en-US" sz="14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F66ABA6-6549-31B7-1F19-388321950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0" y="1724679"/>
            <a:ext cx="5143398" cy="3857548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BB506F7-6612-0F2F-F27D-5952FF8BF04B}"/>
              </a:ext>
            </a:extLst>
          </p:cNvPr>
          <p:cNvSpPr/>
          <p:nvPr/>
        </p:nvSpPr>
        <p:spPr>
          <a:xfrm>
            <a:off x="2544836" y="4414062"/>
            <a:ext cx="1122492" cy="377687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59FB578-9546-9737-BDF1-DB9A28EBF76E}"/>
              </a:ext>
            </a:extLst>
          </p:cNvPr>
          <p:cNvSpPr/>
          <p:nvPr/>
        </p:nvSpPr>
        <p:spPr>
          <a:xfrm>
            <a:off x="3952104" y="4965296"/>
            <a:ext cx="1639944" cy="513818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199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74604-65CC-D593-7EB7-72C83A0A2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5CB42333-35E0-5721-3A72-EDB58B02580C}"/>
              </a:ext>
            </a:extLst>
          </p:cNvPr>
          <p:cNvSpPr txBox="1">
            <a:spLocks/>
          </p:cNvSpPr>
          <p:nvPr/>
        </p:nvSpPr>
        <p:spPr>
          <a:xfrm>
            <a:off x="3752254" y="2934037"/>
            <a:ext cx="4687502" cy="831766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lvl="0">
              <a:lnSpc>
                <a:spcPct val="135000"/>
              </a:lnSpc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About Check-out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FA429-642D-3F85-6567-8F17723E35DC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.25</a:t>
            </a:r>
          </a:p>
        </p:txBody>
      </p:sp>
    </p:spTree>
    <p:extLst>
      <p:ext uri="{BB962C8B-B14F-4D97-AF65-F5344CB8AC3E}">
        <p14:creationId xmlns:p14="http://schemas.microsoft.com/office/powerpoint/2010/main" val="37459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3B84-F020-BD2B-7D80-876F78C0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CF82E8D-F982-1F57-DB67-689AFB5DE395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FFB4178-051E-2163-C02A-E471A0992724}"/>
              </a:ext>
            </a:extLst>
          </p:cNvPr>
          <p:cNvSpPr txBox="1"/>
          <p:nvPr/>
        </p:nvSpPr>
        <p:spPr>
          <a:xfrm>
            <a:off x="136486" y="75079"/>
            <a:ext cx="206979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Check-out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82AD2115-1E8D-4DED-54C6-DF0716B9841C}"/>
              </a:ext>
            </a:extLst>
          </p:cNvPr>
          <p:cNvSpPr/>
          <p:nvPr/>
        </p:nvSpPr>
        <p:spPr>
          <a:xfrm>
            <a:off x="6110536" y="3681930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2ADE54-16CA-B984-0554-CDFAEF71DBED}"/>
              </a:ext>
            </a:extLst>
          </p:cNvPr>
          <p:cNvSpPr txBox="1"/>
          <p:nvPr/>
        </p:nvSpPr>
        <p:spPr>
          <a:xfrm>
            <a:off x="459159" y="1038188"/>
            <a:ext cx="5527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 The screen may appear dim, so touch it to begin operation.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823F6B-A465-A57B-5CE5-09818C4E8752}"/>
              </a:ext>
            </a:extLst>
          </p:cNvPr>
          <p:cNvSpPr txBox="1"/>
          <p:nvPr/>
        </p:nvSpPr>
        <p:spPr>
          <a:xfrm>
            <a:off x="8102750" y="1038188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Tap the “Check Out” button.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AA6C59-9FF2-5680-C50D-948BCADBA557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.26</a:t>
            </a:r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8689D58-955E-353B-5B66-A2318B54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1" y="1948525"/>
            <a:ext cx="4897393" cy="3673045"/>
          </a:xfrm>
          <a:prstGeom prst="rect">
            <a:avLst/>
          </a:prstGeom>
        </p:spPr>
      </p:pic>
      <p:pic>
        <p:nvPicPr>
          <p:cNvPr id="9" name="図 8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8564001B-3721-92FF-906B-1A2785D58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86" y="1884713"/>
            <a:ext cx="5067557" cy="3800668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274B29-669E-B889-BD92-9BEE4BD2E958}"/>
              </a:ext>
            </a:extLst>
          </p:cNvPr>
          <p:cNvSpPr/>
          <p:nvPr/>
        </p:nvSpPr>
        <p:spPr>
          <a:xfrm>
            <a:off x="8497956" y="5017421"/>
            <a:ext cx="1490870" cy="604149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99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275F-8437-6882-EFC4-E201CC4E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9E836B09-5164-C867-35D3-E6C65997CE53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AD93EBC-BC73-76CA-3569-B1333B73468B}"/>
              </a:ext>
            </a:extLst>
          </p:cNvPr>
          <p:cNvSpPr txBox="1"/>
          <p:nvPr/>
        </p:nvSpPr>
        <p:spPr>
          <a:xfrm>
            <a:off x="136486" y="75079"/>
            <a:ext cx="206979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Check-out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8CF83130-728C-373F-3471-B78A5B5A8A6C}"/>
              </a:ext>
            </a:extLst>
          </p:cNvPr>
          <p:cNvSpPr/>
          <p:nvPr/>
        </p:nvSpPr>
        <p:spPr>
          <a:xfrm>
            <a:off x="6136198" y="3841814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FC1EFE-FB06-E77F-97CB-7EEFC608BB5C}"/>
              </a:ext>
            </a:extLst>
          </p:cNvPr>
          <p:cNvSpPr txBox="1"/>
          <p:nvPr/>
        </p:nvSpPr>
        <p:spPr>
          <a:xfrm>
            <a:off x="652813" y="1064162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A notice regarding check-out will be displayed.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After reviewing it, select “OK.”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D88559-4FB2-3BCF-AB16-3ED69451158E}"/>
              </a:ext>
            </a:extLst>
          </p:cNvPr>
          <p:cNvSpPr txBox="1"/>
          <p:nvPr/>
        </p:nvSpPr>
        <p:spPr>
          <a:xfrm>
            <a:off x="7058475" y="1064162"/>
            <a:ext cx="418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Once the screen returns to the initial page,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check-out is complete.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0C2197-8ECC-E582-E8F3-2DB49761AC41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.27</a:t>
            </a:r>
          </a:p>
        </p:txBody>
      </p:sp>
      <p:pic>
        <p:nvPicPr>
          <p:cNvPr id="11" name="図 10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929F0B8-F982-EAC4-FA13-5E108C82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3" y="1814365"/>
            <a:ext cx="5025749" cy="376931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DF8DB7-4987-8C2E-D863-6A3322ADE101}"/>
              </a:ext>
            </a:extLst>
          </p:cNvPr>
          <p:cNvSpPr/>
          <p:nvPr/>
        </p:nvSpPr>
        <p:spPr>
          <a:xfrm>
            <a:off x="3216642" y="4725739"/>
            <a:ext cx="1121894" cy="411189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C0436FD4-09EE-3FDB-415B-BBA2EFCB2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55" y="1814365"/>
            <a:ext cx="5052624" cy="354584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984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416B5709-3CAC-7251-2F66-CED16CFA0386}"/>
              </a:ext>
            </a:extLst>
          </p:cNvPr>
          <p:cNvSpPr txBox="1">
            <a:spLocks/>
          </p:cNvSpPr>
          <p:nvPr/>
        </p:nvSpPr>
        <p:spPr>
          <a:xfrm>
            <a:off x="1350184" y="2518538"/>
            <a:ext cx="9491637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Advance Check-in Registration Site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Instruction Manual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AD8B06-509A-27C5-4E91-3A26D020B0AD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.1</a:t>
            </a:r>
          </a:p>
        </p:txBody>
      </p:sp>
    </p:spTree>
    <p:extLst>
      <p:ext uri="{BB962C8B-B14F-4D97-AF65-F5344CB8AC3E}">
        <p14:creationId xmlns:p14="http://schemas.microsoft.com/office/powerpoint/2010/main" val="4142177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3C507-2C4C-4738-66E4-A7CF5F7D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>
            <a:extLst>
              <a:ext uri="{FF2B5EF4-FFF2-40B4-BE49-F238E27FC236}">
                <a16:creationId xmlns:a16="http://schemas.microsoft.com/office/drawing/2014/main" id="{11129571-F4E4-257D-90B6-CB95E7A2BAA2}"/>
              </a:ext>
            </a:extLst>
          </p:cNvPr>
          <p:cNvSpPr txBox="1">
            <a:spLocks/>
          </p:cNvSpPr>
          <p:nvPr/>
        </p:nvSpPr>
        <p:spPr>
          <a:xfrm>
            <a:off x="4888553" y="4584673"/>
            <a:ext cx="2414893" cy="369204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2025.06.13</a:t>
            </a:r>
            <a:r>
              <a:rPr kumimoji="1" lang="ja-JP" altLang="en-US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　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Ver.1.0</a:t>
            </a:r>
          </a:p>
        </p:txBody>
      </p:sp>
      <p:sp>
        <p:nvSpPr>
          <p:cNvPr id="81" name="タイトル 2">
            <a:extLst>
              <a:ext uri="{FF2B5EF4-FFF2-40B4-BE49-F238E27FC236}">
                <a16:creationId xmlns:a16="http://schemas.microsoft.com/office/drawing/2014/main" id="{F4533470-F381-4232-0E15-42576034B5E2}"/>
              </a:ext>
            </a:extLst>
          </p:cNvPr>
          <p:cNvSpPr txBox="1">
            <a:spLocks/>
          </p:cNvSpPr>
          <p:nvPr/>
        </p:nvSpPr>
        <p:spPr>
          <a:xfrm>
            <a:off x="3014869" y="2508933"/>
            <a:ext cx="6162264" cy="905697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About Each Function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6A9CC3-6C30-3E9F-0D2E-C91D43E4649F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.28</a:t>
            </a:r>
          </a:p>
        </p:txBody>
      </p:sp>
    </p:spTree>
    <p:extLst>
      <p:ext uri="{BB962C8B-B14F-4D97-AF65-F5344CB8AC3E}">
        <p14:creationId xmlns:p14="http://schemas.microsoft.com/office/powerpoint/2010/main" val="15434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975F8-A434-CBE0-BE7D-B7755602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A1F11451-3902-4A83-00E0-470A68682CB8}"/>
              </a:ext>
            </a:extLst>
          </p:cNvPr>
          <p:cNvSpPr txBox="1">
            <a:spLocks/>
          </p:cNvSpPr>
          <p:nvPr/>
        </p:nvSpPr>
        <p:spPr>
          <a:xfrm>
            <a:off x="2273300" y="2518539"/>
            <a:ext cx="7645426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Checking and Editing 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Advance Registration Status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83F69-5231-E323-D699-963874533584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.29</a:t>
            </a:r>
          </a:p>
        </p:txBody>
      </p:sp>
    </p:spTree>
    <p:extLst>
      <p:ext uri="{BB962C8B-B14F-4D97-AF65-F5344CB8AC3E}">
        <p14:creationId xmlns:p14="http://schemas.microsoft.com/office/powerpoint/2010/main" val="2636694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E750-AA2C-1CD4-4D9A-23F9E53A4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08846173-F25D-0755-4895-52ABD1EE9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13" y="2012354"/>
            <a:ext cx="4427956" cy="3981835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D883B6E1-0535-00EF-A4C6-948D726D7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7" y="1927738"/>
            <a:ext cx="4325431" cy="4433498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65DFD2D-F332-2D2F-5936-E2E7D9D9223B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D1DD2A8-6280-06DB-3D40-F3E46229097D}"/>
              </a:ext>
            </a:extLst>
          </p:cNvPr>
          <p:cNvSpPr txBox="1"/>
          <p:nvPr/>
        </p:nvSpPr>
        <p:spPr>
          <a:xfrm>
            <a:off x="136486" y="75079"/>
            <a:ext cx="582403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Checking and Editing Advance Registration Status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73C7A95E-3961-6B54-40EF-BD99878BEF94}"/>
              </a:ext>
            </a:extLst>
          </p:cNvPr>
          <p:cNvSpPr/>
          <p:nvPr/>
        </p:nvSpPr>
        <p:spPr>
          <a:xfrm>
            <a:off x="6315959" y="3720721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DEAC75-C090-017D-0CD2-9AB00991C47A}"/>
              </a:ext>
            </a:extLst>
          </p:cNvPr>
          <p:cNvSpPr txBox="1"/>
          <p:nvPr/>
        </p:nvSpPr>
        <p:spPr>
          <a:xfrm>
            <a:off x="238087" y="527303"/>
            <a:ext cx="7063152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Check and Edit Your Registered Check-in Information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216740-E955-9E62-7FE9-8A584DD512A9}"/>
              </a:ext>
            </a:extLst>
          </p:cNvPr>
          <p:cNvSpPr txBox="1"/>
          <p:nvPr/>
        </p:nvSpPr>
        <p:spPr>
          <a:xfrm>
            <a:off x="7210994" y="1406072"/>
            <a:ext cx="4299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Select “Reserve or Modify Your Companion”.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142A43-85E9-CD0C-DA66-D3B9858C8AC8}"/>
              </a:ext>
            </a:extLst>
          </p:cNvPr>
          <p:cNvSpPr/>
          <p:nvPr/>
        </p:nvSpPr>
        <p:spPr>
          <a:xfrm>
            <a:off x="2976001" y="5402149"/>
            <a:ext cx="1161288" cy="928548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F65EE5-E1F5-F764-9C4F-7A7C4DB1D4D2}"/>
              </a:ext>
            </a:extLst>
          </p:cNvPr>
          <p:cNvSpPr txBox="1"/>
          <p:nvPr/>
        </p:nvSpPr>
        <p:spPr>
          <a:xfrm>
            <a:off x="341986" y="1374661"/>
            <a:ext cx="625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 Log in and select “Reservation Information” from the Home screen.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86D25C-05E7-7183-3D18-F97A7BE58123}"/>
              </a:ext>
            </a:extLst>
          </p:cNvPr>
          <p:cNvSpPr/>
          <p:nvPr/>
        </p:nvSpPr>
        <p:spPr>
          <a:xfrm>
            <a:off x="8251562" y="5144756"/>
            <a:ext cx="2090057" cy="457240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EF772B-CA66-3F36-FC76-7D65D4D3FB18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.30</a:t>
            </a:r>
          </a:p>
        </p:txBody>
      </p:sp>
    </p:spTree>
    <p:extLst>
      <p:ext uri="{BB962C8B-B14F-4D97-AF65-F5344CB8AC3E}">
        <p14:creationId xmlns:p14="http://schemas.microsoft.com/office/powerpoint/2010/main" val="2677992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29B2-8F1B-0701-A6F7-3028EA25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3B26DE5-D72F-C28B-3687-3DF59299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5" y="2185896"/>
            <a:ext cx="4971059" cy="3059113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22FBC26-DD82-2260-F38C-AD6D2D6F2B67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DBAAE37-3994-982B-54FC-9C9028622B1F}"/>
              </a:ext>
            </a:extLst>
          </p:cNvPr>
          <p:cNvSpPr txBox="1"/>
          <p:nvPr/>
        </p:nvSpPr>
        <p:spPr>
          <a:xfrm>
            <a:off x="136486" y="75079"/>
            <a:ext cx="582403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Checking and Editing Advance Registration Status</a:t>
            </a: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9099A9CF-E920-0A8E-E846-6A074DCD131E}"/>
              </a:ext>
            </a:extLst>
          </p:cNvPr>
          <p:cNvSpPr/>
          <p:nvPr/>
        </p:nvSpPr>
        <p:spPr>
          <a:xfrm>
            <a:off x="6249465" y="3521218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3D42EE-C2D4-8C58-E28F-38070CB3DE1E}"/>
              </a:ext>
            </a:extLst>
          </p:cNvPr>
          <p:cNvSpPr txBox="1"/>
          <p:nvPr/>
        </p:nvSpPr>
        <p:spPr>
          <a:xfrm>
            <a:off x="238087" y="527303"/>
            <a:ext cx="7063152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Check and Edit Your Registered Check-in Information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E11097-E607-2C8C-F603-DEBDD3DE2316}"/>
              </a:ext>
            </a:extLst>
          </p:cNvPr>
          <p:cNvSpPr txBox="1"/>
          <p:nvPr/>
        </p:nvSpPr>
        <p:spPr>
          <a:xfrm>
            <a:off x="506199" y="1064789"/>
            <a:ext cx="600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Confirm the registrant whose information you wish to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</a:t>
            </a:r>
            <a:r>
              <a:rPr lang="en-US" altLang="ja-JP" sz="14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edit.If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any corrections are needed, select the appropriate person.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2E2E303-AAC8-E2C3-FAFA-2429078D0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57" y="1696562"/>
            <a:ext cx="4961517" cy="3966845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C5592E-28B6-1633-7053-C4F296AE1411}"/>
              </a:ext>
            </a:extLst>
          </p:cNvPr>
          <p:cNvSpPr txBox="1"/>
          <p:nvPr/>
        </p:nvSpPr>
        <p:spPr>
          <a:xfrm>
            <a:off x="410973" y="5832893"/>
            <a:ext cx="54633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Reservations made individually through the companion URL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cannot be modified.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Additionally, only the Lead Guest can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register companions from this screen.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CAD204B-EA42-5584-858B-0AA1C8BD336C}"/>
              </a:ext>
            </a:extLst>
          </p:cNvPr>
          <p:cNvSpPr/>
          <p:nvPr/>
        </p:nvSpPr>
        <p:spPr>
          <a:xfrm>
            <a:off x="2263628" y="3429000"/>
            <a:ext cx="824202" cy="31753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FA688E-5EEE-92F5-AAFC-1D3118798373}"/>
              </a:ext>
            </a:extLst>
          </p:cNvPr>
          <p:cNvSpPr txBox="1"/>
          <p:nvPr/>
        </p:nvSpPr>
        <p:spPr>
          <a:xfrm>
            <a:off x="7484475" y="1064789"/>
            <a:ext cx="381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Make the necessary changes, then tap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“Confirm” and “Register”.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306DF7-6EFB-C416-9C2B-B7F5FFE4B98B}"/>
              </a:ext>
            </a:extLst>
          </p:cNvPr>
          <p:cNvSpPr/>
          <p:nvPr/>
        </p:nvSpPr>
        <p:spPr>
          <a:xfrm>
            <a:off x="10028254" y="4786164"/>
            <a:ext cx="1692963" cy="448030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C24133-0764-9E6D-429C-AE4ADF3109C4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.31</a:t>
            </a:r>
          </a:p>
        </p:txBody>
      </p:sp>
    </p:spTree>
    <p:extLst>
      <p:ext uri="{BB962C8B-B14F-4D97-AF65-F5344CB8AC3E}">
        <p14:creationId xmlns:p14="http://schemas.microsoft.com/office/powerpoint/2010/main" val="3636486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5652-30C8-EEAA-AE74-85CBAA00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D2F2750-2707-4924-6CE4-82E2D7AA4916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30DA518-BAAA-6BB7-C0EE-25DEA99CC418}"/>
              </a:ext>
            </a:extLst>
          </p:cNvPr>
          <p:cNvSpPr txBox="1"/>
          <p:nvPr/>
        </p:nvSpPr>
        <p:spPr>
          <a:xfrm>
            <a:off x="136486" y="75079"/>
            <a:ext cx="582403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Checking and Editing Advance Registration Status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6B00FB-E4A9-6F4F-46DB-579A7210A670}"/>
              </a:ext>
            </a:extLst>
          </p:cNvPr>
          <p:cNvSpPr txBox="1"/>
          <p:nvPr/>
        </p:nvSpPr>
        <p:spPr>
          <a:xfrm>
            <a:off x="238087" y="527303"/>
            <a:ext cx="7063152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Check and Edit Your Registered Check-in Information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43E4C0-C89C-BFDC-D9AC-7784BC9930DE}"/>
              </a:ext>
            </a:extLst>
          </p:cNvPr>
          <p:cNvSpPr txBox="1"/>
          <p:nvPr/>
        </p:nvSpPr>
        <p:spPr>
          <a:xfrm>
            <a:off x="567258" y="1266476"/>
            <a:ext cx="5774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5. The process is complete once you reach the following screen.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D0B1B21-6184-67D9-AAC5-9693017A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94" y="1730720"/>
            <a:ext cx="5880502" cy="4110218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C68-2164-62A2-EB58-293C0AA6692F}"/>
              </a:ext>
            </a:extLst>
          </p:cNvPr>
          <p:cNvSpPr txBox="1"/>
          <p:nvPr/>
        </p:nvSpPr>
        <p:spPr>
          <a:xfrm>
            <a:off x="6725336" y="1739254"/>
            <a:ext cx="526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↓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After making changes, a confirmation email will be sent.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C92D2B-ACA7-D3C2-D680-4219DEFB0AA2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.32</a:t>
            </a:r>
          </a:p>
        </p:txBody>
      </p:sp>
      <p:pic>
        <p:nvPicPr>
          <p:cNvPr id="14" name="図 13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936E60C8-EF55-993B-FCC4-C1808AAE5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35" y="2446081"/>
            <a:ext cx="5065271" cy="26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35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0F0AE-0A42-0023-78F1-BCD00D1F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04228017-A67B-59CB-591A-D983A132F859}"/>
              </a:ext>
            </a:extLst>
          </p:cNvPr>
          <p:cNvSpPr txBox="1">
            <a:spLocks/>
          </p:cNvSpPr>
          <p:nvPr/>
        </p:nvSpPr>
        <p:spPr>
          <a:xfrm>
            <a:off x="355292" y="2518539"/>
            <a:ext cx="11481412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Changing Your Password or Email Address,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 and How to Cancel Your Account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72C45D-711E-FCC2-458D-EA8F6BA3D7AA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.33</a:t>
            </a:r>
          </a:p>
        </p:txBody>
      </p:sp>
    </p:spTree>
    <p:extLst>
      <p:ext uri="{BB962C8B-B14F-4D97-AF65-F5344CB8AC3E}">
        <p14:creationId xmlns:p14="http://schemas.microsoft.com/office/powerpoint/2010/main" val="2624665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E936-32C1-4A8E-996B-E44595C4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9686551-B516-2C74-7F39-596A3343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3" y="1467042"/>
            <a:ext cx="3363916" cy="5237069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07B8567-2141-1228-4087-765D1F594BEC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BEDA88D-E4B2-ACB7-255A-6DA5534E5295}"/>
              </a:ext>
            </a:extLst>
          </p:cNvPr>
          <p:cNvSpPr txBox="1"/>
          <p:nvPr/>
        </p:nvSpPr>
        <p:spPr>
          <a:xfrm>
            <a:off x="136486" y="75079"/>
            <a:ext cx="877996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Changing Your Password or Email Address, and How to Cancel Your Account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F1F7BC7C-9F9A-FDDF-137D-8F1E3D852597}"/>
              </a:ext>
            </a:extLst>
          </p:cNvPr>
          <p:cNvSpPr/>
          <p:nvPr/>
        </p:nvSpPr>
        <p:spPr>
          <a:xfrm>
            <a:off x="5727508" y="3517330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E318B-C3A4-AE79-8A77-25D5E44750F8}"/>
              </a:ext>
            </a:extLst>
          </p:cNvPr>
          <p:cNvSpPr txBox="1"/>
          <p:nvPr/>
        </p:nvSpPr>
        <p:spPr>
          <a:xfrm>
            <a:off x="238087" y="527303"/>
            <a:ext cx="4450257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Edit Your Account Information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4E5B0D-01B8-09C9-29B5-0E9D203F79FB}"/>
              </a:ext>
            </a:extLst>
          </p:cNvPr>
          <p:cNvSpPr txBox="1"/>
          <p:nvPr/>
        </p:nvSpPr>
        <p:spPr>
          <a:xfrm>
            <a:off x="687376" y="935299"/>
            <a:ext cx="526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1.After logging in, tap the three lines (menu icon)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at the top right from the Home screen.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187F533-2CE8-18AB-6790-255C5B478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r="16020"/>
          <a:stretch/>
        </p:blipFill>
        <p:spPr>
          <a:xfrm>
            <a:off x="7360265" y="1456966"/>
            <a:ext cx="3440010" cy="5034624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31270FE-6EC8-D1CB-87D2-1C35D7AD023C}"/>
              </a:ext>
            </a:extLst>
          </p:cNvPr>
          <p:cNvSpPr/>
          <p:nvPr/>
        </p:nvSpPr>
        <p:spPr>
          <a:xfrm>
            <a:off x="8287991" y="4469134"/>
            <a:ext cx="1691044" cy="299511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38188F0-147B-BEE9-640B-AB57C95984FE}"/>
              </a:ext>
            </a:extLst>
          </p:cNvPr>
          <p:cNvSpPr txBox="1"/>
          <p:nvPr/>
        </p:nvSpPr>
        <p:spPr>
          <a:xfrm>
            <a:off x="7708283" y="935300"/>
            <a:ext cx="298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Select "Account Information".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6E6CD0-9EDF-3423-1E2E-FF5B0401BCD4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.34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366AC9E-9761-4E12-6DB0-76BF7356A19A}"/>
              </a:ext>
            </a:extLst>
          </p:cNvPr>
          <p:cNvSpPr/>
          <p:nvPr/>
        </p:nvSpPr>
        <p:spPr>
          <a:xfrm>
            <a:off x="3999243" y="1571452"/>
            <a:ext cx="509509" cy="40873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502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F7DF-166A-AE3A-A12C-9FB7AB7D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90B145ED-FD6D-592D-95CE-CD7BE6728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" y="2193204"/>
            <a:ext cx="5331281" cy="2787562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A11579B-C8A2-F2C3-FCD8-742B26D0E432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E81593C-43C6-08BC-08B9-E60DE8E41DE3}"/>
              </a:ext>
            </a:extLst>
          </p:cNvPr>
          <p:cNvSpPr txBox="1"/>
          <p:nvPr/>
        </p:nvSpPr>
        <p:spPr>
          <a:xfrm>
            <a:off x="136486" y="75079"/>
            <a:ext cx="877996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Changing Your Password or Email Address, and How to Cancel Your Account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AA57E454-F77C-977C-AA72-3AED2A2B231D}"/>
              </a:ext>
            </a:extLst>
          </p:cNvPr>
          <p:cNvSpPr/>
          <p:nvPr/>
        </p:nvSpPr>
        <p:spPr>
          <a:xfrm>
            <a:off x="6022590" y="3562430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1ABB74-94FF-ABD8-5F58-DC6A26324F90}"/>
              </a:ext>
            </a:extLst>
          </p:cNvPr>
          <p:cNvSpPr txBox="1"/>
          <p:nvPr/>
        </p:nvSpPr>
        <p:spPr>
          <a:xfrm>
            <a:off x="238087" y="527303"/>
            <a:ext cx="4450257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Edit Your Account Information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74ECF0-1E07-101A-FD1A-54BC49F29C68}"/>
              </a:ext>
            </a:extLst>
          </p:cNvPr>
          <p:cNvSpPr txBox="1"/>
          <p:nvPr/>
        </p:nvSpPr>
        <p:spPr>
          <a:xfrm>
            <a:off x="287542" y="1324439"/>
            <a:ext cx="558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Select the item you wish to change, click “Edit”, and follow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the on-screen instructions to make your changes.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A8CBC5A-5A0F-E40A-8899-B42DBA635CFF}"/>
              </a:ext>
            </a:extLst>
          </p:cNvPr>
          <p:cNvSpPr txBox="1"/>
          <p:nvPr/>
        </p:nvSpPr>
        <p:spPr>
          <a:xfrm>
            <a:off x="7072929" y="1202859"/>
            <a:ext cx="491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4.An email will be sent whenever any item is changed.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43D992-2A82-826E-384A-6D40884CBC67}"/>
              </a:ext>
            </a:extLst>
          </p:cNvPr>
          <p:cNvSpPr/>
          <p:nvPr/>
        </p:nvSpPr>
        <p:spPr>
          <a:xfrm>
            <a:off x="4404359" y="3532878"/>
            <a:ext cx="1097281" cy="418023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4CF4CE-D43C-1073-E8FE-198EB34FCEAE}"/>
              </a:ext>
            </a:extLst>
          </p:cNvPr>
          <p:cNvSpPr/>
          <p:nvPr/>
        </p:nvSpPr>
        <p:spPr>
          <a:xfrm>
            <a:off x="4397126" y="3015826"/>
            <a:ext cx="1097281" cy="413174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D9282E-958F-2CAE-FC1F-2A34B812FBDE}"/>
              </a:ext>
            </a:extLst>
          </p:cNvPr>
          <p:cNvSpPr/>
          <p:nvPr/>
        </p:nvSpPr>
        <p:spPr>
          <a:xfrm>
            <a:off x="2960222" y="4361170"/>
            <a:ext cx="2195809" cy="50293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62EBE9-7041-983C-2238-EF6B8069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0" y="2193204"/>
            <a:ext cx="3647896" cy="2243323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6BA450-846B-795E-2BB6-CE20FFCF94D0}"/>
              </a:ext>
            </a:extLst>
          </p:cNvPr>
          <p:cNvSpPr txBox="1"/>
          <p:nvPr/>
        </p:nvSpPr>
        <p:spPr>
          <a:xfrm>
            <a:off x="6788730" y="4773005"/>
            <a:ext cx="49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If you change your email address, a confirmation email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will be sent to the new address.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2E5C795-6D4A-F820-EE80-E9C75C921438}"/>
              </a:ext>
            </a:extLst>
          </p:cNvPr>
          <p:cNvSpPr txBox="1"/>
          <p:nvPr/>
        </p:nvSpPr>
        <p:spPr>
          <a:xfrm>
            <a:off x="6404477" y="5500675"/>
            <a:ext cx="5578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※Please note: If you have pending reservations and have not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yet checked in, the check-in QR code will no longer be valid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once you cancel your account.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A641BE-E224-D966-E1AB-49FDB2093740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.35</a:t>
            </a:r>
          </a:p>
        </p:txBody>
      </p:sp>
    </p:spTree>
    <p:extLst>
      <p:ext uri="{BB962C8B-B14F-4D97-AF65-F5344CB8AC3E}">
        <p14:creationId xmlns:p14="http://schemas.microsoft.com/office/powerpoint/2010/main" val="1380990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C4F54-6995-8799-90D3-6EFDED2D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0E0E5738-C109-A8CD-AB64-C483E0CFC240}"/>
              </a:ext>
            </a:extLst>
          </p:cNvPr>
          <p:cNvSpPr txBox="1">
            <a:spLocks/>
          </p:cNvSpPr>
          <p:nvPr/>
        </p:nvSpPr>
        <p:spPr>
          <a:xfrm>
            <a:off x="2059547" y="2518540"/>
            <a:ext cx="8072916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Editing Check-in Information 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Registered to Your Account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5887EA-313C-894B-9EC7-D360428B4136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.36</a:t>
            </a:r>
          </a:p>
        </p:txBody>
      </p:sp>
    </p:spTree>
    <p:extLst>
      <p:ext uri="{BB962C8B-B14F-4D97-AF65-F5344CB8AC3E}">
        <p14:creationId xmlns:p14="http://schemas.microsoft.com/office/powerpoint/2010/main" val="1735551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BBD0E-E1C8-99D4-7EAB-4E25263A3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A5DCB47-918E-DCF4-7F74-902A22D83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22" y="1584932"/>
            <a:ext cx="3081456" cy="4797325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B21EFFF-211E-F50E-2BC3-7370C1556FD0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C4D572D-CDAB-76D2-27BD-8E09A85E554D}"/>
              </a:ext>
            </a:extLst>
          </p:cNvPr>
          <p:cNvSpPr txBox="1"/>
          <p:nvPr/>
        </p:nvSpPr>
        <p:spPr>
          <a:xfrm>
            <a:off x="136486" y="75079"/>
            <a:ext cx="658225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Editing Check-in Information Registered to Your Account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F145F5BB-DE0D-0101-1549-0922E47BE05B}"/>
              </a:ext>
            </a:extLst>
          </p:cNvPr>
          <p:cNvSpPr/>
          <p:nvPr/>
        </p:nvSpPr>
        <p:spPr>
          <a:xfrm>
            <a:off x="5660341" y="3817177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F57CAD-E794-5156-DF48-56D6C03297AB}"/>
              </a:ext>
            </a:extLst>
          </p:cNvPr>
          <p:cNvSpPr txBox="1"/>
          <p:nvPr/>
        </p:nvSpPr>
        <p:spPr>
          <a:xfrm>
            <a:off x="238087" y="527303"/>
            <a:ext cx="2996333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Edit Account Information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20B735-07B6-8874-D948-3426C9A3C15D}"/>
              </a:ext>
            </a:extLst>
          </p:cNvPr>
          <p:cNvSpPr txBox="1"/>
          <p:nvPr/>
        </p:nvSpPr>
        <p:spPr>
          <a:xfrm>
            <a:off x="706532" y="935300"/>
            <a:ext cx="3919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1.After logging in, tap the three-line menu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icon at the top right of the Home screen.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94F69A4-8208-A339-7D4C-D7D5A5855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r="166"/>
          <a:stretch/>
        </p:blipFill>
        <p:spPr>
          <a:xfrm>
            <a:off x="7360265" y="1456966"/>
            <a:ext cx="3440010" cy="503462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7692342-01B5-F44D-1E87-6DF9759B53F9}"/>
              </a:ext>
            </a:extLst>
          </p:cNvPr>
          <p:cNvSpPr/>
          <p:nvPr/>
        </p:nvSpPr>
        <p:spPr>
          <a:xfrm>
            <a:off x="7889526" y="4061554"/>
            <a:ext cx="2562574" cy="288189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A98B2A-01BE-D5EB-462F-A31D2C14EDB5}"/>
              </a:ext>
            </a:extLst>
          </p:cNvPr>
          <p:cNvSpPr txBox="1"/>
          <p:nvPr/>
        </p:nvSpPr>
        <p:spPr>
          <a:xfrm>
            <a:off x="6975366" y="935300"/>
            <a:ext cx="4209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Select “Confirmation of Guest Information”.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36DAD8-8ADC-E751-B392-112AFE9510FA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.37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4C31E3F-538C-4870-BE25-64F5CC9BF906}"/>
              </a:ext>
            </a:extLst>
          </p:cNvPr>
          <p:cNvSpPr/>
          <p:nvPr/>
        </p:nvSpPr>
        <p:spPr>
          <a:xfrm>
            <a:off x="3750064" y="1677071"/>
            <a:ext cx="525551" cy="378892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261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0B14A-4B50-3289-CD99-E5F5B6462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7E86ADAB-B75A-2CB4-9FB1-ADEF7ECC5E87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883324C-AC8F-22F3-AEE8-4AA0200422BD}"/>
              </a:ext>
            </a:extLst>
          </p:cNvPr>
          <p:cNvSpPr txBox="1"/>
          <p:nvPr/>
        </p:nvSpPr>
        <p:spPr>
          <a:xfrm>
            <a:off x="136487" y="75079"/>
            <a:ext cx="590755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  <a:r>
              <a:rPr lang="ja-JP" altLang="en-US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2B7BA7-5A42-3685-D0B4-CE0C3EF59C39}"/>
              </a:ext>
            </a:extLst>
          </p:cNvPr>
          <p:cNvSpPr txBox="1"/>
          <p:nvPr/>
        </p:nvSpPr>
        <p:spPr>
          <a:xfrm>
            <a:off x="177351" y="671410"/>
            <a:ext cx="44743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1.Please tap the URL of the pre-registration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site provided through the booking site,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or copy and search the URL using your browser.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DBFE24D-616D-6A22-D949-A3F7AB467853}"/>
              </a:ext>
            </a:extLst>
          </p:cNvPr>
          <p:cNvSpPr txBox="1"/>
          <p:nvPr/>
        </p:nvSpPr>
        <p:spPr>
          <a:xfrm>
            <a:off x="5981082" y="715923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For first-time users, please click "Create Account".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Returning users can log in with their credentials.</a:t>
            </a:r>
          </a:p>
        </p:txBody>
      </p:sp>
      <p:sp>
        <p:nvSpPr>
          <p:cNvPr id="35" name="グラフィックス 408">
            <a:extLst>
              <a:ext uri="{FF2B5EF4-FFF2-40B4-BE49-F238E27FC236}">
                <a16:creationId xmlns:a16="http://schemas.microsoft.com/office/drawing/2014/main" id="{5ED64B1F-D2DB-0952-F074-A87E7879B480}"/>
              </a:ext>
            </a:extLst>
          </p:cNvPr>
          <p:cNvSpPr/>
          <p:nvPr/>
        </p:nvSpPr>
        <p:spPr>
          <a:xfrm>
            <a:off x="4712838" y="3753376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0886126-D41C-24C2-422E-734A9C03CF08}"/>
              </a:ext>
            </a:extLst>
          </p:cNvPr>
          <p:cNvSpPr txBox="1"/>
          <p:nvPr/>
        </p:nvSpPr>
        <p:spPr>
          <a:xfrm>
            <a:off x="4648424" y="6237790"/>
            <a:ext cx="4022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The site is also accessible from a computer.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41EDB5-8D78-DDFF-3229-8326E3007CAE}"/>
              </a:ext>
            </a:extLst>
          </p:cNvPr>
          <p:cNvGrpSpPr/>
          <p:nvPr/>
        </p:nvGrpSpPr>
        <p:grpSpPr>
          <a:xfrm>
            <a:off x="5098868" y="1259869"/>
            <a:ext cx="3121371" cy="4987014"/>
            <a:chOff x="7792250" y="1225209"/>
            <a:chExt cx="3121371" cy="4987014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BE73768-3C84-0E1A-07CA-64D812F94E43}"/>
                </a:ext>
              </a:extLst>
            </p:cNvPr>
            <p:cNvGrpSpPr/>
            <p:nvPr/>
          </p:nvGrpSpPr>
          <p:grpSpPr>
            <a:xfrm>
              <a:off x="7792250" y="1225209"/>
              <a:ext cx="3121371" cy="4987014"/>
              <a:chOff x="7792250" y="1225209"/>
              <a:chExt cx="3121371" cy="4987014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6BF5E3D6-9BE9-6A93-66CF-E84DA8393DC5}"/>
                  </a:ext>
                </a:extLst>
              </p:cNvPr>
              <p:cNvGrpSpPr/>
              <p:nvPr/>
            </p:nvGrpSpPr>
            <p:grpSpPr>
              <a:xfrm>
                <a:off x="7792250" y="1225209"/>
                <a:ext cx="3121371" cy="4987014"/>
                <a:chOff x="5832024" y="764501"/>
                <a:chExt cx="3087716" cy="583638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C34B3012-780E-6FD5-64CE-7A915F0EEB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42" b="8847"/>
                <a:stretch/>
              </p:blipFill>
              <p:spPr>
                <a:xfrm>
                  <a:off x="6189307" y="1123950"/>
                  <a:ext cx="2376196" cy="5118100"/>
                </a:xfrm>
                <a:prstGeom prst="rect">
                  <a:avLst/>
                </a:prstGeom>
              </p:spPr>
            </p:pic>
            <p:pic>
              <p:nvPicPr>
                <p:cNvPr id="18" name="図 17">
                  <a:extLst>
                    <a:ext uri="{FF2B5EF4-FFF2-40B4-BE49-F238E27FC236}">
                      <a16:creationId xmlns:a16="http://schemas.microsoft.com/office/drawing/2014/main" id="{7711491E-B64D-FBCC-B5B9-50D476CBB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2024" y="764501"/>
                  <a:ext cx="3087716" cy="5836389"/>
                </a:xfrm>
                <a:prstGeom prst="rect">
                  <a:avLst/>
                </a:prstGeom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4" name="図 23">
                  <a:extLst>
                    <a:ext uri="{FF2B5EF4-FFF2-40B4-BE49-F238E27FC236}">
                      <a16:creationId xmlns:a16="http://schemas.microsoft.com/office/drawing/2014/main" id="{C5F7A3D1-78CB-F907-A5E9-0D520B9D8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43" b="83931"/>
                <a:stretch/>
              </p:blipFill>
              <p:spPr>
                <a:xfrm>
                  <a:off x="6187784" y="1123950"/>
                  <a:ext cx="2376196" cy="895655"/>
                </a:xfrm>
                <a:prstGeom prst="rect">
                  <a:avLst/>
                </a:prstGeom>
              </p:spPr>
            </p:pic>
            <p:pic>
              <p:nvPicPr>
                <p:cNvPr id="25" name="図 24">
                  <a:extLst>
                    <a:ext uri="{FF2B5EF4-FFF2-40B4-BE49-F238E27FC236}">
                      <a16:creationId xmlns:a16="http://schemas.microsoft.com/office/drawing/2014/main" id="{1D4A230C-379D-99E8-A4F3-BE2C6FBBF5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74258"/>
                <a:stretch/>
              </p:blipFill>
              <p:spPr>
                <a:xfrm>
                  <a:off x="5832024" y="764501"/>
                  <a:ext cx="3087716" cy="1502449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1" name="フローチャート: 処理 10">
                <a:extLst>
                  <a:ext uri="{FF2B5EF4-FFF2-40B4-BE49-F238E27FC236}">
                    <a16:creationId xmlns:a16="http://schemas.microsoft.com/office/drawing/2014/main" id="{DE215F9D-A1C7-BAB2-9FC2-BFC5E1AFCD87}"/>
                  </a:ext>
                </a:extLst>
              </p:cNvPr>
              <p:cNvSpPr/>
              <p:nvPr/>
            </p:nvSpPr>
            <p:spPr>
              <a:xfrm>
                <a:off x="9592046" y="4030476"/>
                <a:ext cx="543059" cy="285862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1" name="図 60" descr="グラフィカル ユーザー インターフェイス, テキスト, アプリケーショ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4C5445C-D246-55B7-81C7-B95ACCE80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51" b="5752"/>
              <a:stretch>
                <a:fillRect/>
              </a:stretch>
            </p:blipFill>
            <p:spPr>
              <a:xfrm>
                <a:off x="8237509" y="1764585"/>
                <a:ext cx="2233268" cy="4137162"/>
              </a:xfrm>
              <a:prstGeom prst="rect">
                <a:avLst/>
              </a:prstGeom>
            </p:spPr>
          </p:pic>
        </p:grp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39417E1E-1F10-5911-AB3E-415B5719CF3A}"/>
                </a:ext>
              </a:extLst>
            </p:cNvPr>
            <p:cNvSpPr/>
            <p:nvPr/>
          </p:nvSpPr>
          <p:spPr>
            <a:xfrm>
              <a:off x="8187195" y="5795836"/>
              <a:ext cx="178333" cy="149502"/>
            </a:xfrm>
            <a:custGeom>
              <a:avLst/>
              <a:gdLst>
                <a:gd name="connsiteX0" fmla="*/ 683 w 178333"/>
                <a:gd name="connsiteY0" fmla="*/ 0 h 149502"/>
                <a:gd name="connsiteX1" fmla="*/ 7637 w 178333"/>
                <a:gd name="connsiteY1" fmla="*/ 27814 h 149502"/>
                <a:gd name="connsiteX2" fmla="*/ 18067 w 178333"/>
                <a:gd name="connsiteY2" fmla="*/ 38245 h 149502"/>
                <a:gd name="connsiteX3" fmla="*/ 28498 w 178333"/>
                <a:gd name="connsiteY3" fmla="*/ 55629 h 149502"/>
                <a:gd name="connsiteX4" fmla="*/ 49359 w 178333"/>
                <a:gd name="connsiteY4" fmla="*/ 79966 h 149502"/>
                <a:gd name="connsiteX5" fmla="*/ 63266 w 178333"/>
                <a:gd name="connsiteY5" fmla="*/ 86920 h 149502"/>
                <a:gd name="connsiteX6" fmla="*/ 84127 w 178333"/>
                <a:gd name="connsiteY6" fmla="*/ 107781 h 149502"/>
                <a:gd name="connsiteX7" fmla="*/ 115418 w 178333"/>
                <a:gd name="connsiteY7" fmla="*/ 125165 h 149502"/>
                <a:gd name="connsiteX8" fmla="*/ 171047 w 178333"/>
                <a:gd name="connsiteY8" fmla="*/ 149502 h 149502"/>
                <a:gd name="connsiteX9" fmla="*/ 178000 w 178333"/>
                <a:gd name="connsiteY9" fmla="*/ 139072 h 149502"/>
                <a:gd name="connsiteX10" fmla="*/ 160616 w 178333"/>
                <a:gd name="connsiteY10" fmla="*/ 128642 h 149502"/>
                <a:gd name="connsiteX11" fmla="*/ 129325 w 178333"/>
                <a:gd name="connsiteY11" fmla="*/ 111258 h 149502"/>
                <a:gd name="connsiteX12" fmla="*/ 98034 w 178333"/>
                <a:gd name="connsiteY12" fmla="*/ 86920 h 149502"/>
                <a:gd name="connsiteX13" fmla="*/ 80650 w 178333"/>
                <a:gd name="connsiteY13" fmla="*/ 76489 h 149502"/>
                <a:gd name="connsiteX14" fmla="*/ 59789 w 178333"/>
                <a:gd name="connsiteY14" fmla="*/ 55629 h 149502"/>
                <a:gd name="connsiteX15" fmla="*/ 49359 w 178333"/>
                <a:gd name="connsiteY15" fmla="*/ 48675 h 149502"/>
                <a:gd name="connsiteX16" fmla="*/ 11114 w 178333"/>
                <a:gd name="connsiteY16" fmla="*/ 13907 h 149502"/>
                <a:gd name="connsiteX17" fmla="*/ 18067 w 178333"/>
                <a:gd name="connsiteY17" fmla="*/ 41721 h 149502"/>
                <a:gd name="connsiteX18" fmla="*/ 35451 w 178333"/>
                <a:gd name="connsiteY18" fmla="*/ 66059 h 149502"/>
                <a:gd name="connsiteX19" fmla="*/ 66743 w 178333"/>
                <a:gd name="connsiteY19" fmla="*/ 97350 h 149502"/>
                <a:gd name="connsiteX20" fmla="*/ 101511 w 178333"/>
                <a:gd name="connsiteY20" fmla="*/ 118211 h 149502"/>
                <a:gd name="connsiteX21" fmla="*/ 129325 w 178333"/>
                <a:gd name="connsiteY21" fmla="*/ 146026 h 149502"/>
                <a:gd name="connsiteX22" fmla="*/ 111941 w 178333"/>
                <a:gd name="connsiteY22" fmla="*/ 125165 h 149502"/>
                <a:gd name="connsiteX23" fmla="*/ 98034 w 178333"/>
                <a:gd name="connsiteY23" fmla="*/ 118211 h 149502"/>
                <a:gd name="connsiteX24" fmla="*/ 73696 w 178333"/>
                <a:gd name="connsiteY24" fmla="*/ 100827 h 149502"/>
                <a:gd name="connsiteX25" fmla="*/ 31975 w 178333"/>
                <a:gd name="connsiteY25" fmla="*/ 52152 h 149502"/>
                <a:gd name="connsiteX26" fmla="*/ 14591 w 178333"/>
                <a:gd name="connsiteY26" fmla="*/ 31291 h 149502"/>
                <a:gd name="connsiteX27" fmla="*/ 4160 w 178333"/>
                <a:gd name="connsiteY27" fmla="*/ 62582 h 149502"/>
                <a:gd name="connsiteX28" fmla="*/ 683 w 178333"/>
                <a:gd name="connsiteY28" fmla="*/ 76489 h 149502"/>
                <a:gd name="connsiteX29" fmla="*/ 18067 w 178333"/>
                <a:gd name="connsiteY29" fmla="*/ 86920 h 149502"/>
                <a:gd name="connsiteX30" fmla="*/ 28498 w 178333"/>
                <a:gd name="connsiteY30" fmla="*/ 93874 h 149502"/>
                <a:gd name="connsiteX31" fmla="*/ 66743 w 178333"/>
                <a:gd name="connsiteY31" fmla="*/ 104304 h 149502"/>
                <a:gd name="connsiteX32" fmla="*/ 87603 w 178333"/>
                <a:gd name="connsiteY32" fmla="*/ 118211 h 149502"/>
                <a:gd name="connsiteX33" fmla="*/ 73696 w 178333"/>
                <a:gd name="connsiteY33" fmla="*/ 97350 h 149502"/>
                <a:gd name="connsiteX34" fmla="*/ 70219 w 178333"/>
                <a:gd name="connsiteY34" fmla="*/ 83443 h 149502"/>
                <a:gd name="connsiteX35" fmla="*/ 49359 w 178333"/>
                <a:gd name="connsiteY35" fmla="*/ 59105 h 149502"/>
                <a:gd name="connsiteX36" fmla="*/ 38928 w 178333"/>
                <a:gd name="connsiteY36" fmla="*/ 41721 h 149502"/>
                <a:gd name="connsiteX37" fmla="*/ 4160 w 178333"/>
                <a:gd name="connsiteY37" fmla="*/ 3477 h 149502"/>
                <a:gd name="connsiteX38" fmla="*/ 14591 w 178333"/>
                <a:gd name="connsiteY38" fmla="*/ 27814 h 149502"/>
                <a:gd name="connsiteX39" fmla="*/ 21544 w 178333"/>
                <a:gd name="connsiteY39" fmla="*/ 48675 h 149502"/>
                <a:gd name="connsiteX40" fmla="*/ 49359 w 178333"/>
                <a:gd name="connsiteY40" fmla="*/ 93874 h 149502"/>
                <a:gd name="connsiteX41" fmla="*/ 87603 w 178333"/>
                <a:gd name="connsiteY41" fmla="*/ 111258 h 149502"/>
                <a:gd name="connsiteX42" fmla="*/ 101511 w 178333"/>
                <a:gd name="connsiteY42" fmla="*/ 114734 h 149502"/>
                <a:gd name="connsiteX43" fmla="*/ 56312 w 178333"/>
                <a:gd name="connsiteY43" fmla="*/ 79966 h 149502"/>
                <a:gd name="connsiteX44" fmla="*/ 42405 w 178333"/>
                <a:gd name="connsiteY44" fmla="*/ 69536 h 149502"/>
                <a:gd name="connsiteX45" fmla="*/ 70219 w 178333"/>
                <a:gd name="connsiteY45" fmla="*/ 90397 h 149502"/>
                <a:gd name="connsiteX46" fmla="*/ 94557 w 178333"/>
                <a:gd name="connsiteY46" fmla="*/ 97350 h 149502"/>
                <a:gd name="connsiteX47" fmla="*/ 118895 w 178333"/>
                <a:gd name="connsiteY47" fmla="*/ 111258 h 149502"/>
                <a:gd name="connsiteX48" fmla="*/ 125848 w 178333"/>
                <a:gd name="connsiteY48" fmla="*/ 121688 h 14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8333" h="149502">
                  <a:moveTo>
                    <a:pt x="683" y="0"/>
                  </a:moveTo>
                  <a:cubicBezTo>
                    <a:pt x="1185" y="2509"/>
                    <a:pt x="4582" y="23231"/>
                    <a:pt x="7637" y="27814"/>
                  </a:cubicBezTo>
                  <a:cubicBezTo>
                    <a:pt x="10364" y="31905"/>
                    <a:pt x="15117" y="34311"/>
                    <a:pt x="18067" y="38245"/>
                  </a:cubicBezTo>
                  <a:cubicBezTo>
                    <a:pt x="22122" y="43651"/>
                    <a:pt x="24749" y="50006"/>
                    <a:pt x="28498" y="55629"/>
                  </a:cubicBezTo>
                  <a:cubicBezTo>
                    <a:pt x="32817" y="62107"/>
                    <a:pt x="42520" y="75081"/>
                    <a:pt x="49359" y="79966"/>
                  </a:cubicBezTo>
                  <a:cubicBezTo>
                    <a:pt x="53577" y="82978"/>
                    <a:pt x="59219" y="83682"/>
                    <a:pt x="63266" y="86920"/>
                  </a:cubicBezTo>
                  <a:cubicBezTo>
                    <a:pt x="70945" y="93063"/>
                    <a:pt x="76777" y="101248"/>
                    <a:pt x="84127" y="107781"/>
                  </a:cubicBezTo>
                  <a:cubicBezTo>
                    <a:pt x="92339" y="115080"/>
                    <a:pt x="106984" y="120245"/>
                    <a:pt x="115418" y="125165"/>
                  </a:cubicBezTo>
                  <a:cubicBezTo>
                    <a:pt x="155440" y="148512"/>
                    <a:pt x="115108" y="132721"/>
                    <a:pt x="171047" y="149502"/>
                  </a:cubicBezTo>
                  <a:cubicBezTo>
                    <a:pt x="173365" y="146025"/>
                    <a:pt x="179869" y="142809"/>
                    <a:pt x="178000" y="139072"/>
                  </a:cubicBezTo>
                  <a:cubicBezTo>
                    <a:pt x="174978" y="133028"/>
                    <a:pt x="166317" y="132270"/>
                    <a:pt x="160616" y="128642"/>
                  </a:cubicBezTo>
                  <a:cubicBezTo>
                    <a:pt x="134313" y="111903"/>
                    <a:pt x="148734" y="117726"/>
                    <a:pt x="129325" y="111258"/>
                  </a:cubicBezTo>
                  <a:cubicBezTo>
                    <a:pt x="118895" y="103145"/>
                    <a:pt x="108786" y="94601"/>
                    <a:pt x="98034" y="86920"/>
                  </a:cubicBezTo>
                  <a:cubicBezTo>
                    <a:pt x="92535" y="82992"/>
                    <a:pt x="85880" y="80768"/>
                    <a:pt x="80650" y="76489"/>
                  </a:cubicBezTo>
                  <a:cubicBezTo>
                    <a:pt x="73039" y="70262"/>
                    <a:pt x="67139" y="62162"/>
                    <a:pt x="59789" y="55629"/>
                  </a:cubicBezTo>
                  <a:cubicBezTo>
                    <a:pt x="56666" y="52853"/>
                    <a:pt x="52622" y="51285"/>
                    <a:pt x="49359" y="48675"/>
                  </a:cubicBezTo>
                  <a:cubicBezTo>
                    <a:pt x="28417" y="31921"/>
                    <a:pt x="27439" y="30232"/>
                    <a:pt x="11114" y="13907"/>
                  </a:cubicBezTo>
                  <a:cubicBezTo>
                    <a:pt x="13432" y="23178"/>
                    <a:pt x="14801" y="32740"/>
                    <a:pt x="18067" y="41721"/>
                  </a:cubicBezTo>
                  <a:cubicBezTo>
                    <a:pt x="19281" y="45059"/>
                    <a:pt x="34930" y="65330"/>
                    <a:pt x="35451" y="66059"/>
                  </a:cubicBezTo>
                  <a:cubicBezTo>
                    <a:pt x="49176" y="85274"/>
                    <a:pt x="37074" y="74039"/>
                    <a:pt x="66743" y="97350"/>
                  </a:cubicBezTo>
                  <a:cubicBezTo>
                    <a:pt x="89749" y="115427"/>
                    <a:pt x="83208" y="112110"/>
                    <a:pt x="101511" y="118211"/>
                  </a:cubicBezTo>
                  <a:cubicBezTo>
                    <a:pt x="110782" y="127483"/>
                    <a:pt x="118416" y="138752"/>
                    <a:pt x="129325" y="146026"/>
                  </a:cubicBezTo>
                  <a:cubicBezTo>
                    <a:pt x="136856" y="151047"/>
                    <a:pt x="118706" y="131179"/>
                    <a:pt x="111941" y="125165"/>
                  </a:cubicBezTo>
                  <a:cubicBezTo>
                    <a:pt x="108067" y="121722"/>
                    <a:pt x="102407" y="120994"/>
                    <a:pt x="98034" y="118211"/>
                  </a:cubicBezTo>
                  <a:cubicBezTo>
                    <a:pt x="89623" y="112859"/>
                    <a:pt x="80969" y="107646"/>
                    <a:pt x="73696" y="100827"/>
                  </a:cubicBezTo>
                  <a:cubicBezTo>
                    <a:pt x="43868" y="72863"/>
                    <a:pt x="49776" y="74403"/>
                    <a:pt x="31975" y="52152"/>
                  </a:cubicBezTo>
                  <a:cubicBezTo>
                    <a:pt x="26321" y="45084"/>
                    <a:pt x="20386" y="38245"/>
                    <a:pt x="14591" y="31291"/>
                  </a:cubicBezTo>
                  <a:cubicBezTo>
                    <a:pt x="11114" y="41721"/>
                    <a:pt x="7394" y="52074"/>
                    <a:pt x="4160" y="62582"/>
                  </a:cubicBezTo>
                  <a:cubicBezTo>
                    <a:pt x="2755" y="67149"/>
                    <a:pt x="-1688" y="72340"/>
                    <a:pt x="683" y="76489"/>
                  </a:cubicBezTo>
                  <a:cubicBezTo>
                    <a:pt x="4036" y="82356"/>
                    <a:pt x="12336" y="83338"/>
                    <a:pt x="18067" y="86920"/>
                  </a:cubicBezTo>
                  <a:cubicBezTo>
                    <a:pt x="21611" y="89135"/>
                    <a:pt x="24679" y="92177"/>
                    <a:pt x="28498" y="93874"/>
                  </a:cubicBezTo>
                  <a:cubicBezTo>
                    <a:pt x="42932" y="100289"/>
                    <a:pt x="51873" y="101330"/>
                    <a:pt x="66743" y="104304"/>
                  </a:cubicBezTo>
                  <a:cubicBezTo>
                    <a:pt x="73696" y="108940"/>
                    <a:pt x="81694" y="124121"/>
                    <a:pt x="87603" y="118211"/>
                  </a:cubicBezTo>
                  <a:cubicBezTo>
                    <a:pt x="93512" y="112301"/>
                    <a:pt x="77433" y="104825"/>
                    <a:pt x="73696" y="97350"/>
                  </a:cubicBezTo>
                  <a:cubicBezTo>
                    <a:pt x="71559" y="93076"/>
                    <a:pt x="72784" y="87474"/>
                    <a:pt x="70219" y="83443"/>
                  </a:cubicBezTo>
                  <a:cubicBezTo>
                    <a:pt x="64483" y="74429"/>
                    <a:pt x="55770" y="67653"/>
                    <a:pt x="49359" y="59105"/>
                  </a:cubicBezTo>
                  <a:cubicBezTo>
                    <a:pt x="45304" y="53699"/>
                    <a:pt x="42983" y="47127"/>
                    <a:pt x="38928" y="41721"/>
                  </a:cubicBezTo>
                  <a:cubicBezTo>
                    <a:pt x="26365" y="24971"/>
                    <a:pt x="17913" y="17230"/>
                    <a:pt x="4160" y="3477"/>
                  </a:cubicBezTo>
                  <a:cubicBezTo>
                    <a:pt x="7637" y="11589"/>
                    <a:pt x="11423" y="19576"/>
                    <a:pt x="14591" y="27814"/>
                  </a:cubicBezTo>
                  <a:cubicBezTo>
                    <a:pt x="17222" y="34655"/>
                    <a:pt x="18913" y="41834"/>
                    <a:pt x="21544" y="48675"/>
                  </a:cubicBezTo>
                  <a:cubicBezTo>
                    <a:pt x="28216" y="66023"/>
                    <a:pt x="33836" y="81933"/>
                    <a:pt x="49359" y="93874"/>
                  </a:cubicBezTo>
                  <a:cubicBezTo>
                    <a:pt x="57488" y="100127"/>
                    <a:pt x="75458" y="107788"/>
                    <a:pt x="87603" y="111258"/>
                  </a:cubicBezTo>
                  <a:cubicBezTo>
                    <a:pt x="92198" y="112571"/>
                    <a:pt x="96875" y="113575"/>
                    <a:pt x="101511" y="114734"/>
                  </a:cubicBezTo>
                  <a:lnTo>
                    <a:pt x="56312" y="79966"/>
                  </a:lnTo>
                  <a:cubicBezTo>
                    <a:pt x="51709" y="76446"/>
                    <a:pt x="37769" y="66059"/>
                    <a:pt x="42405" y="69536"/>
                  </a:cubicBezTo>
                  <a:cubicBezTo>
                    <a:pt x="51676" y="76490"/>
                    <a:pt x="58976" y="87586"/>
                    <a:pt x="70219" y="90397"/>
                  </a:cubicBezTo>
                  <a:cubicBezTo>
                    <a:pt x="74669" y="91510"/>
                    <a:pt x="89573" y="94858"/>
                    <a:pt x="94557" y="97350"/>
                  </a:cubicBezTo>
                  <a:cubicBezTo>
                    <a:pt x="102914" y="101529"/>
                    <a:pt x="110782" y="106622"/>
                    <a:pt x="118895" y="111258"/>
                  </a:cubicBezTo>
                  <a:lnTo>
                    <a:pt x="125848" y="121688"/>
                  </a:lnTo>
                </a:path>
              </a:pathLst>
            </a:custGeom>
            <a:solidFill>
              <a:srgbClr val="00060B"/>
            </a:solidFill>
            <a:ln>
              <a:solidFill>
                <a:srgbClr val="00060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36D5AE46-1469-8783-CD7E-A7F1FDE8A615}"/>
                </a:ext>
              </a:extLst>
            </p:cNvPr>
            <p:cNvSpPr/>
            <p:nvPr/>
          </p:nvSpPr>
          <p:spPr>
            <a:xfrm>
              <a:off x="10246148" y="5746529"/>
              <a:ext cx="307958" cy="191856"/>
            </a:xfrm>
            <a:custGeom>
              <a:avLst/>
              <a:gdLst>
                <a:gd name="connsiteX0" fmla="*/ 267714 w 307958"/>
                <a:gd name="connsiteY0" fmla="*/ 45830 h 191856"/>
                <a:gd name="connsiteX1" fmla="*/ 212085 w 307958"/>
                <a:gd name="connsiteY1" fmla="*/ 118843 h 191856"/>
                <a:gd name="connsiteX2" fmla="*/ 166886 w 307958"/>
                <a:gd name="connsiteY2" fmla="*/ 150134 h 191856"/>
                <a:gd name="connsiteX3" fmla="*/ 142549 w 307958"/>
                <a:gd name="connsiteY3" fmla="*/ 167518 h 191856"/>
                <a:gd name="connsiteX4" fmla="*/ 118211 w 307958"/>
                <a:gd name="connsiteY4" fmla="*/ 188379 h 191856"/>
                <a:gd name="connsiteX5" fmla="*/ 79966 w 307958"/>
                <a:gd name="connsiteY5" fmla="*/ 191856 h 191856"/>
                <a:gd name="connsiteX6" fmla="*/ 107781 w 307958"/>
                <a:gd name="connsiteY6" fmla="*/ 167518 h 191856"/>
                <a:gd name="connsiteX7" fmla="*/ 180793 w 307958"/>
                <a:gd name="connsiteY7" fmla="*/ 115366 h 191856"/>
                <a:gd name="connsiteX8" fmla="*/ 225992 w 307958"/>
                <a:gd name="connsiteY8" fmla="*/ 73644 h 191856"/>
                <a:gd name="connsiteX9" fmla="*/ 236422 w 307958"/>
                <a:gd name="connsiteY9" fmla="*/ 59737 h 191856"/>
                <a:gd name="connsiteX10" fmla="*/ 260760 w 307958"/>
                <a:gd name="connsiteY10" fmla="*/ 52784 h 191856"/>
                <a:gd name="connsiteX11" fmla="*/ 292051 w 307958"/>
                <a:gd name="connsiteY11" fmla="*/ 35400 h 191856"/>
                <a:gd name="connsiteX12" fmla="*/ 302482 w 307958"/>
                <a:gd name="connsiteY12" fmla="*/ 21492 h 191856"/>
                <a:gd name="connsiteX13" fmla="*/ 305958 w 307958"/>
                <a:gd name="connsiteY13" fmla="*/ 631 h 191856"/>
                <a:gd name="connsiteX14" fmla="*/ 274667 w 307958"/>
                <a:gd name="connsiteY14" fmla="*/ 42353 h 191856"/>
                <a:gd name="connsiteX15" fmla="*/ 232946 w 307958"/>
                <a:gd name="connsiteY15" fmla="*/ 101459 h 191856"/>
                <a:gd name="connsiteX16" fmla="*/ 201654 w 307958"/>
                <a:gd name="connsiteY16" fmla="*/ 150134 h 191856"/>
                <a:gd name="connsiteX17" fmla="*/ 180793 w 307958"/>
                <a:gd name="connsiteY17" fmla="*/ 170995 h 191856"/>
                <a:gd name="connsiteX18" fmla="*/ 79966 w 307958"/>
                <a:gd name="connsiteY18" fmla="*/ 164041 h 191856"/>
                <a:gd name="connsiteX19" fmla="*/ 142549 w 307958"/>
                <a:gd name="connsiteY19" fmla="*/ 139704 h 191856"/>
                <a:gd name="connsiteX20" fmla="*/ 177317 w 307958"/>
                <a:gd name="connsiteY20" fmla="*/ 118843 h 191856"/>
                <a:gd name="connsiteX21" fmla="*/ 212085 w 307958"/>
                <a:gd name="connsiteY21" fmla="*/ 101459 h 191856"/>
                <a:gd name="connsiteX22" fmla="*/ 250330 w 307958"/>
                <a:gd name="connsiteY22" fmla="*/ 73644 h 191856"/>
                <a:gd name="connsiteX23" fmla="*/ 264237 w 307958"/>
                <a:gd name="connsiteY23" fmla="*/ 49307 h 191856"/>
                <a:gd name="connsiteX24" fmla="*/ 285098 w 307958"/>
                <a:gd name="connsiteY24" fmla="*/ 21492 h 191856"/>
                <a:gd name="connsiteX25" fmla="*/ 274667 w 307958"/>
                <a:gd name="connsiteY25" fmla="*/ 35400 h 191856"/>
                <a:gd name="connsiteX26" fmla="*/ 243376 w 307958"/>
                <a:gd name="connsiteY26" fmla="*/ 84075 h 191856"/>
                <a:gd name="connsiteX27" fmla="*/ 229469 w 307958"/>
                <a:gd name="connsiteY27" fmla="*/ 108412 h 191856"/>
                <a:gd name="connsiteX28" fmla="*/ 187747 w 307958"/>
                <a:gd name="connsiteY28" fmla="*/ 157088 h 191856"/>
                <a:gd name="connsiteX29" fmla="*/ 166886 w 307958"/>
                <a:gd name="connsiteY29" fmla="*/ 153611 h 191856"/>
                <a:gd name="connsiteX30" fmla="*/ 173840 w 307958"/>
                <a:gd name="connsiteY30" fmla="*/ 129273 h 191856"/>
                <a:gd name="connsiteX31" fmla="*/ 187747 w 307958"/>
                <a:gd name="connsiteY31" fmla="*/ 115366 h 191856"/>
                <a:gd name="connsiteX32" fmla="*/ 170363 w 307958"/>
                <a:gd name="connsiteY32" fmla="*/ 129273 h 191856"/>
                <a:gd name="connsiteX33" fmla="*/ 142549 w 307958"/>
                <a:gd name="connsiteY33" fmla="*/ 136227 h 191856"/>
                <a:gd name="connsiteX34" fmla="*/ 152979 w 307958"/>
                <a:gd name="connsiteY34" fmla="*/ 139704 h 191856"/>
                <a:gd name="connsiteX35" fmla="*/ 212085 w 307958"/>
                <a:gd name="connsiteY35" fmla="*/ 122320 h 191856"/>
                <a:gd name="connsiteX36" fmla="*/ 222515 w 307958"/>
                <a:gd name="connsiteY36" fmla="*/ 108412 h 191856"/>
                <a:gd name="connsiteX37" fmla="*/ 219038 w 307958"/>
                <a:gd name="connsiteY37" fmla="*/ 136227 h 191856"/>
                <a:gd name="connsiteX38" fmla="*/ 208608 w 307958"/>
                <a:gd name="connsiteY38" fmla="*/ 150134 h 191856"/>
                <a:gd name="connsiteX39" fmla="*/ 229469 w 307958"/>
                <a:gd name="connsiteY39" fmla="*/ 143181 h 191856"/>
                <a:gd name="connsiteX40" fmla="*/ 173840 w 307958"/>
                <a:gd name="connsiteY40" fmla="*/ 164041 h 191856"/>
                <a:gd name="connsiteX41" fmla="*/ 149502 w 307958"/>
                <a:gd name="connsiteY41" fmla="*/ 170995 h 191856"/>
                <a:gd name="connsiteX42" fmla="*/ 146025 w 307958"/>
                <a:gd name="connsiteY42" fmla="*/ 164041 h 191856"/>
                <a:gd name="connsiteX43" fmla="*/ 180793 w 307958"/>
                <a:gd name="connsiteY43" fmla="*/ 146657 h 191856"/>
                <a:gd name="connsiteX44" fmla="*/ 191224 w 307958"/>
                <a:gd name="connsiteY44" fmla="*/ 143181 h 191856"/>
                <a:gd name="connsiteX45" fmla="*/ 219038 w 307958"/>
                <a:gd name="connsiteY45" fmla="*/ 111889 h 191856"/>
                <a:gd name="connsiteX46" fmla="*/ 229469 w 307958"/>
                <a:gd name="connsiteY46" fmla="*/ 101459 h 191856"/>
                <a:gd name="connsiteX47" fmla="*/ 212085 w 307958"/>
                <a:gd name="connsiteY47" fmla="*/ 104936 h 191856"/>
                <a:gd name="connsiteX48" fmla="*/ 187747 w 307958"/>
                <a:gd name="connsiteY48" fmla="*/ 125796 h 191856"/>
                <a:gd name="connsiteX49" fmla="*/ 177317 w 307958"/>
                <a:gd name="connsiteY49" fmla="*/ 132750 h 191856"/>
                <a:gd name="connsiteX50" fmla="*/ 166886 w 307958"/>
                <a:gd name="connsiteY50" fmla="*/ 146657 h 191856"/>
                <a:gd name="connsiteX51" fmla="*/ 146025 w 307958"/>
                <a:gd name="connsiteY51" fmla="*/ 160565 h 191856"/>
                <a:gd name="connsiteX52" fmla="*/ 132118 w 307958"/>
                <a:gd name="connsiteY52" fmla="*/ 170995 h 191856"/>
                <a:gd name="connsiteX53" fmla="*/ 121688 w 307958"/>
                <a:gd name="connsiteY53" fmla="*/ 174472 h 191856"/>
                <a:gd name="connsiteX54" fmla="*/ 86920 w 307958"/>
                <a:gd name="connsiteY54" fmla="*/ 191856 h 191856"/>
                <a:gd name="connsiteX55" fmla="*/ 118211 w 307958"/>
                <a:gd name="connsiteY55" fmla="*/ 167518 h 191856"/>
                <a:gd name="connsiteX56" fmla="*/ 135595 w 307958"/>
                <a:gd name="connsiteY56" fmla="*/ 160565 h 191856"/>
                <a:gd name="connsiteX57" fmla="*/ 156456 w 307958"/>
                <a:gd name="connsiteY57" fmla="*/ 146657 h 191856"/>
                <a:gd name="connsiteX58" fmla="*/ 139072 w 307958"/>
                <a:gd name="connsiteY58" fmla="*/ 150134 h 191856"/>
                <a:gd name="connsiteX59" fmla="*/ 86920 w 307958"/>
                <a:gd name="connsiteY59" fmla="*/ 170995 h 191856"/>
                <a:gd name="connsiteX60" fmla="*/ 48675 w 307958"/>
                <a:gd name="connsiteY60" fmla="*/ 177949 h 191856"/>
                <a:gd name="connsiteX61" fmla="*/ 0 w 307958"/>
                <a:gd name="connsiteY61" fmla="*/ 181425 h 1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7958" h="191856">
                  <a:moveTo>
                    <a:pt x="267714" y="45830"/>
                  </a:moveTo>
                  <a:cubicBezTo>
                    <a:pt x="235260" y="110738"/>
                    <a:pt x="263043" y="67885"/>
                    <a:pt x="212085" y="118843"/>
                  </a:cubicBezTo>
                  <a:cubicBezTo>
                    <a:pt x="179584" y="151344"/>
                    <a:pt x="206353" y="138859"/>
                    <a:pt x="166886" y="150134"/>
                  </a:cubicBezTo>
                  <a:cubicBezTo>
                    <a:pt x="158774" y="155929"/>
                    <a:pt x="150388" y="161359"/>
                    <a:pt x="142549" y="167518"/>
                  </a:cubicBezTo>
                  <a:cubicBezTo>
                    <a:pt x="134147" y="174119"/>
                    <a:pt x="128169" y="184506"/>
                    <a:pt x="118211" y="188379"/>
                  </a:cubicBezTo>
                  <a:cubicBezTo>
                    <a:pt x="106281" y="193019"/>
                    <a:pt x="92714" y="190697"/>
                    <a:pt x="79966" y="191856"/>
                  </a:cubicBezTo>
                  <a:cubicBezTo>
                    <a:pt x="89238" y="183743"/>
                    <a:pt x="97966" y="174964"/>
                    <a:pt x="107781" y="167518"/>
                  </a:cubicBezTo>
                  <a:cubicBezTo>
                    <a:pt x="131609" y="149442"/>
                    <a:pt x="158085" y="134830"/>
                    <a:pt x="180793" y="115366"/>
                  </a:cubicBezTo>
                  <a:cubicBezTo>
                    <a:pt x="199089" y="99684"/>
                    <a:pt x="210008" y="91404"/>
                    <a:pt x="225992" y="73644"/>
                  </a:cubicBezTo>
                  <a:cubicBezTo>
                    <a:pt x="229868" y="69337"/>
                    <a:pt x="231970" y="63447"/>
                    <a:pt x="236422" y="59737"/>
                  </a:cubicBezTo>
                  <a:cubicBezTo>
                    <a:pt x="238656" y="57875"/>
                    <a:pt x="259894" y="53073"/>
                    <a:pt x="260760" y="52784"/>
                  </a:cubicBezTo>
                  <a:cubicBezTo>
                    <a:pt x="273612" y="48500"/>
                    <a:pt x="282354" y="45097"/>
                    <a:pt x="292051" y="35400"/>
                  </a:cubicBezTo>
                  <a:cubicBezTo>
                    <a:pt x="296149" y="31302"/>
                    <a:pt x="299005" y="26128"/>
                    <a:pt x="302482" y="21492"/>
                  </a:cubicBezTo>
                  <a:cubicBezTo>
                    <a:pt x="303641" y="14538"/>
                    <a:pt x="311598" y="-3599"/>
                    <a:pt x="305958" y="631"/>
                  </a:cubicBezTo>
                  <a:cubicBezTo>
                    <a:pt x="292051" y="11061"/>
                    <a:pt x="285980" y="29154"/>
                    <a:pt x="274667" y="42353"/>
                  </a:cubicBezTo>
                  <a:cubicBezTo>
                    <a:pt x="253342" y="67233"/>
                    <a:pt x="248765" y="69823"/>
                    <a:pt x="232946" y="101459"/>
                  </a:cubicBezTo>
                  <a:cubicBezTo>
                    <a:pt x="213155" y="141038"/>
                    <a:pt x="227276" y="118106"/>
                    <a:pt x="201654" y="150134"/>
                  </a:cubicBezTo>
                  <a:cubicBezTo>
                    <a:pt x="186868" y="168616"/>
                    <a:pt x="197378" y="159938"/>
                    <a:pt x="180793" y="170995"/>
                  </a:cubicBezTo>
                  <a:cubicBezTo>
                    <a:pt x="147184" y="168677"/>
                    <a:pt x="110448" y="178386"/>
                    <a:pt x="79966" y="164041"/>
                  </a:cubicBezTo>
                  <a:cubicBezTo>
                    <a:pt x="54847" y="152220"/>
                    <a:pt x="139515" y="140210"/>
                    <a:pt x="142549" y="139704"/>
                  </a:cubicBezTo>
                  <a:cubicBezTo>
                    <a:pt x="154138" y="132750"/>
                    <a:pt x="164495" y="123117"/>
                    <a:pt x="177317" y="118843"/>
                  </a:cubicBezTo>
                  <a:cubicBezTo>
                    <a:pt x="193526" y="113439"/>
                    <a:pt x="192430" y="114562"/>
                    <a:pt x="212085" y="101459"/>
                  </a:cubicBezTo>
                  <a:cubicBezTo>
                    <a:pt x="225201" y="92715"/>
                    <a:pt x="250330" y="73644"/>
                    <a:pt x="250330" y="73644"/>
                  </a:cubicBezTo>
                  <a:cubicBezTo>
                    <a:pt x="254966" y="65532"/>
                    <a:pt x="258879" y="56961"/>
                    <a:pt x="264237" y="49307"/>
                  </a:cubicBezTo>
                  <a:cubicBezTo>
                    <a:pt x="270015" y="41053"/>
                    <a:pt x="285098" y="33533"/>
                    <a:pt x="285098" y="21492"/>
                  </a:cubicBezTo>
                  <a:cubicBezTo>
                    <a:pt x="285098" y="15697"/>
                    <a:pt x="277704" y="30465"/>
                    <a:pt x="274667" y="35400"/>
                  </a:cubicBezTo>
                  <a:cubicBezTo>
                    <a:pt x="243884" y="85422"/>
                    <a:pt x="270829" y="49759"/>
                    <a:pt x="243376" y="84075"/>
                  </a:cubicBezTo>
                  <a:cubicBezTo>
                    <a:pt x="236545" y="104566"/>
                    <a:pt x="244504" y="84357"/>
                    <a:pt x="229469" y="108412"/>
                  </a:cubicBezTo>
                  <a:cubicBezTo>
                    <a:pt x="199369" y="156572"/>
                    <a:pt x="221094" y="143748"/>
                    <a:pt x="187747" y="157088"/>
                  </a:cubicBezTo>
                  <a:lnTo>
                    <a:pt x="166886" y="153611"/>
                  </a:lnTo>
                  <a:cubicBezTo>
                    <a:pt x="163113" y="146064"/>
                    <a:pt x="169800" y="136680"/>
                    <a:pt x="173840" y="129273"/>
                  </a:cubicBezTo>
                  <a:cubicBezTo>
                    <a:pt x="176979" y="123518"/>
                    <a:pt x="194303" y="115366"/>
                    <a:pt x="187747" y="115366"/>
                  </a:cubicBezTo>
                  <a:cubicBezTo>
                    <a:pt x="180326" y="115366"/>
                    <a:pt x="177101" y="126163"/>
                    <a:pt x="170363" y="129273"/>
                  </a:cubicBezTo>
                  <a:cubicBezTo>
                    <a:pt x="161686" y="133278"/>
                    <a:pt x="151820" y="133909"/>
                    <a:pt x="142549" y="136227"/>
                  </a:cubicBezTo>
                  <a:cubicBezTo>
                    <a:pt x="146026" y="137386"/>
                    <a:pt x="149321" y="139933"/>
                    <a:pt x="152979" y="139704"/>
                  </a:cubicBezTo>
                  <a:cubicBezTo>
                    <a:pt x="180626" y="137976"/>
                    <a:pt x="194831" y="139574"/>
                    <a:pt x="212085" y="122320"/>
                  </a:cubicBezTo>
                  <a:cubicBezTo>
                    <a:pt x="216183" y="118222"/>
                    <a:pt x="219038" y="113048"/>
                    <a:pt x="222515" y="108412"/>
                  </a:cubicBezTo>
                  <a:cubicBezTo>
                    <a:pt x="221356" y="117684"/>
                    <a:pt x="221993" y="127363"/>
                    <a:pt x="219038" y="136227"/>
                  </a:cubicBezTo>
                  <a:cubicBezTo>
                    <a:pt x="217206" y="141724"/>
                    <a:pt x="203787" y="146920"/>
                    <a:pt x="208608" y="150134"/>
                  </a:cubicBezTo>
                  <a:cubicBezTo>
                    <a:pt x="214707" y="154200"/>
                    <a:pt x="236580" y="141403"/>
                    <a:pt x="229469" y="143181"/>
                  </a:cubicBezTo>
                  <a:cubicBezTo>
                    <a:pt x="160661" y="160384"/>
                    <a:pt x="222610" y="145283"/>
                    <a:pt x="173840" y="164041"/>
                  </a:cubicBezTo>
                  <a:cubicBezTo>
                    <a:pt x="165965" y="167070"/>
                    <a:pt x="157615" y="168677"/>
                    <a:pt x="149502" y="170995"/>
                  </a:cubicBezTo>
                  <a:cubicBezTo>
                    <a:pt x="112583" y="164842"/>
                    <a:pt x="130303" y="170330"/>
                    <a:pt x="146025" y="164041"/>
                  </a:cubicBezTo>
                  <a:cubicBezTo>
                    <a:pt x="158056" y="159229"/>
                    <a:pt x="169204" y="152452"/>
                    <a:pt x="180793" y="146657"/>
                  </a:cubicBezTo>
                  <a:cubicBezTo>
                    <a:pt x="184071" y="145018"/>
                    <a:pt x="187747" y="144340"/>
                    <a:pt x="191224" y="143181"/>
                  </a:cubicBezTo>
                  <a:cubicBezTo>
                    <a:pt x="222322" y="112081"/>
                    <a:pt x="187517" y="147912"/>
                    <a:pt x="219038" y="111889"/>
                  </a:cubicBezTo>
                  <a:cubicBezTo>
                    <a:pt x="222276" y="108189"/>
                    <a:pt x="232946" y="104936"/>
                    <a:pt x="229469" y="101459"/>
                  </a:cubicBezTo>
                  <a:cubicBezTo>
                    <a:pt x="225290" y="97280"/>
                    <a:pt x="217880" y="103777"/>
                    <a:pt x="212085" y="104936"/>
                  </a:cubicBezTo>
                  <a:cubicBezTo>
                    <a:pt x="160049" y="143959"/>
                    <a:pt x="231288" y="89511"/>
                    <a:pt x="187747" y="125796"/>
                  </a:cubicBezTo>
                  <a:cubicBezTo>
                    <a:pt x="184537" y="128471"/>
                    <a:pt x="180272" y="129795"/>
                    <a:pt x="177317" y="132750"/>
                  </a:cubicBezTo>
                  <a:cubicBezTo>
                    <a:pt x="173220" y="136847"/>
                    <a:pt x="171217" y="142807"/>
                    <a:pt x="166886" y="146657"/>
                  </a:cubicBezTo>
                  <a:cubicBezTo>
                    <a:pt x="160640" y="152209"/>
                    <a:pt x="152711" y="155551"/>
                    <a:pt x="146025" y="160565"/>
                  </a:cubicBezTo>
                  <a:cubicBezTo>
                    <a:pt x="141389" y="164042"/>
                    <a:pt x="137149" y="168120"/>
                    <a:pt x="132118" y="170995"/>
                  </a:cubicBezTo>
                  <a:cubicBezTo>
                    <a:pt x="128936" y="172813"/>
                    <a:pt x="124892" y="172692"/>
                    <a:pt x="121688" y="174472"/>
                  </a:cubicBezTo>
                  <a:cubicBezTo>
                    <a:pt x="87821" y="193287"/>
                    <a:pt x="114098" y="185061"/>
                    <a:pt x="86920" y="191856"/>
                  </a:cubicBezTo>
                  <a:cubicBezTo>
                    <a:pt x="97350" y="183743"/>
                    <a:pt x="107096" y="174664"/>
                    <a:pt x="118211" y="167518"/>
                  </a:cubicBezTo>
                  <a:cubicBezTo>
                    <a:pt x="123461" y="164143"/>
                    <a:pt x="130116" y="163554"/>
                    <a:pt x="135595" y="160565"/>
                  </a:cubicBezTo>
                  <a:cubicBezTo>
                    <a:pt x="142932" y="156563"/>
                    <a:pt x="164651" y="145018"/>
                    <a:pt x="156456" y="146657"/>
                  </a:cubicBezTo>
                  <a:lnTo>
                    <a:pt x="139072" y="150134"/>
                  </a:lnTo>
                  <a:cubicBezTo>
                    <a:pt x="127373" y="155148"/>
                    <a:pt x="98609" y="167919"/>
                    <a:pt x="86920" y="170995"/>
                  </a:cubicBezTo>
                  <a:cubicBezTo>
                    <a:pt x="74389" y="174293"/>
                    <a:pt x="61514" y="176198"/>
                    <a:pt x="48675" y="177949"/>
                  </a:cubicBezTo>
                  <a:cubicBezTo>
                    <a:pt x="20875" y="181740"/>
                    <a:pt x="19454" y="181425"/>
                    <a:pt x="0" y="181425"/>
                  </a:cubicBezTo>
                </a:path>
              </a:pathLst>
            </a:custGeom>
            <a:noFill/>
            <a:ln>
              <a:solidFill>
                <a:srgbClr val="00060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5179A88-429D-36E2-CB81-D66C97174B0A}"/>
                </a:ext>
              </a:extLst>
            </p:cNvPr>
            <p:cNvSpPr/>
            <p:nvPr/>
          </p:nvSpPr>
          <p:spPr>
            <a:xfrm>
              <a:off x="8694106" y="5403219"/>
              <a:ext cx="1317657" cy="333638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5FC57EEC-6182-703D-6484-27BBB4B0AA41}"/>
                </a:ext>
              </a:extLst>
            </p:cNvPr>
            <p:cNvSpPr/>
            <p:nvPr/>
          </p:nvSpPr>
          <p:spPr>
            <a:xfrm>
              <a:off x="8199742" y="5792444"/>
              <a:ext cx="135411" cy="119432"/>
            </a:xfrm>
            <a:custGeom>
              <a:avLst/>
              <a:gdLst>
                <a:gd name="connsiteX0" fmla="*/ 0 w 135411"/>
                <a:gd name="connsiteY0" fmla="*/ 0 h 119432"/>
                <a:gd name="connsiteX1" fmla="*/ 14929 w 135411"/>
                <a:gd name="connsiteY1" fmla="*/ 18661 h 119432"/>
                <a:gd name="connsiteX2" fmla="*/ 22394 w 135411"/>
                <a:gd name="connsiteY2" fmla="*/ 26126 h 119432"/>
                <a:gd name="connsiteX3" fmla="*/ 41055 w 135411"/>
                <a:gd name="connsiteY3" fmla="*/ 52252 h 119432"/>
                <a:gd name="connsiteX4" fmla="*/ 44787 w 135411"/>
                <a:gd name="connsiteY4" fmla="*/ 63448 h 119432"/>
                <a:gd name="connsiteX5" fmla="*/ 59716 w 135411"/>
                <a:gd name="connsiteY5" fmla="*/ 78377 h 119432"/>
                <a:gd name="connsiteX6" fmla="*/ 74645 w 135411"/>
                <a:gd name="connsiteY6" fmla="*/ 93306 h 119432"/>
                <a:gd name="connsiteX7" fmla="*/ 85842 w 135411"/>
                <a:gd name="connsiteY7" fmla="*/ 100771 h 119432"/>
                <a:gd name="connsiteX8" fmla="*/ 100771 w 135411"/>
                <a:gd name="connsiteY8" fmla="*/ 111967 h 119432"/>
                <a:gd name="connsiteX9" fmla="*/ 119432 w 135411"/>
                <a:gd name="connsiteY9" fmla="*/ 115700 h 119432"/>
                <a:gd name="connsiteX10" fmla="*/ 134361 w 135411"/>
                <a:gd name="connsiteY10" fmla="*/ 119432 h 119432"/>
                <a:gd name="connsiteX11" fmla="*/ 104503 w 135411"/>
                <a:gd name="connsiteY11" fmla="*/ 111967 h 119432"/>
                <a:gd name="connsiteX12" fmla="*/ 89574 w 135411"/>
                <a:gd name="connsiteY12" fmla="*/ 108235 h 119432"/>
                <a:gd name="connsiteX13" fmla="*/ 82109 w 135411"/>
                <a:gd name="connsiteY13" fmla="*/ 100771 h 119432"/>
                <a:gd name="connsiteX14" fmla="*/ 55984 w 135411"/>
                <a:gd name="connsiteY14" fmla="*/ 89574 h 119432"/>
                <a:gd name="connsiteX15" fmla="*/ 33590 w 135411"/>
                <a:gd name="connsiteY15" fmla="*/ 63448 h 119432"/>
                <a:gd name="connsiteX16" fmla="*/ 26126 w 135411"/>
                <a:gd name="connsiteY16" fmla="*/ 48519 h 119432"/>
                <a:gd name="connsiteX17" fmla="*/ 14929 w 135411"/>
                <a:gd name="connsiteY17" fmla="*/ 37323 h 119432"/>
                <a:gd name="connsiteX18" fmla="*/ 29858 w 135411"/>
                <a:gd name="connsiteY18" fmla="*/ 48519 h 119432"/>
                <a:gd name="connsiteX19" fmla="*/ 41055 w 135411"/>
                <a:gd name="connsiteY19" fmla="*/ 59716 h 119432"/>
                <a:gd name="connsiteX20" fmla="*/ 55984 w 135411"/>
                <a:gd name="connsiteY20" fmla="*/ 70913 h 119432"/>
                <a:gd name="connsiteX21" fmla="*/ 63448 w 135411"/>
                <a:gd name="connsiteY21" fmla="*/ 82109 h 119432"/>
                <a:gd name="connsiteX22" fmla="*/ 70913 w 135411"/>
                <a:gd name="connsiteY22" fmla="*/ 89574 h 119432"/>
                <a:gd name="connsiteX23" fmla="*/ 85842 w 135411"/>
                <a:gd name="connsiteY23" fmla="*/ 100771 h 119432"/>
                <a:gd name="connsiteX24" fmla="*/ 63448 w 135411"/>
                <a:gd name="connsiteY24" fmla="*/ 78377 h 119432"/>
                <a:gd name="connsiteX25" fmla="*/ 48519 w 135411"/>
                <a:gd name="connsiteY25" fmla="*/ 67180 h 1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411" h="119432">
                  <a:moveTo>
                    <a:pt x="0" y="0"/>
                  </a:moveTo>
                  <a:cubicBezTo>
                    <a:pt x="4976" y="6220"/>
                    <a:pt x="9745" y="12613"/>
                    <a:pt x="14929" y="18661"/>
                  </a:cubicBezTo>
                  <a:cubicBezTo>
                    <a:pt x="17219" y="21333"/>
                    <a:pt x="20349" y="23262"/>
                    <a:pt x="22394" y="26126"/>
                  </a:cubicBezTo>
                  <a:cubicBezTo>
                    <a:pt x="44073" y="56477"/>
                    <a:pt x="24254" y="35451"/>
                    <a:pt x="41055" y="52252"/>
                  </a:cubicBezTo>
                  <a:cubicBezTo>
                    <a:pt x="42299" y="55984"/>
                    <a:pt x="42500" y="60247"/>
                    <a:pt x="44787" y="63448"/>
                  </a:cubicBezTo>
                  <a:cubicBezTo>
                    <a:pt x="48878" y="69175"/>
                    <a:pt x="54740" y="73401"/>
                    <a:pt x="59716" y="78377"/>
                  </a:cubicBezTo>
                  <a:lnTo>
                    <a:pt x="74645" y="93306"/>
                  </a:lnTo>
                  <a:cubicBezTo>
                    <a:pt x="78377" y="95794"/>
                    <a:pt x="82192" y="98164"/>
                    <a:pt x="85842" y="100771"/>
                  </a:cubicBezTo>
                  <a:cubicBezTo>
                    <a:pt x="90904" y="104386"/>
                    <a:pt x="95087" y="109441"/>
                    <a:pt x="100771" y="111967"/>
                  </a:cubicBezTo>
                  <a:cubicBezTo>
                    <a:pt x="106568" y="114543"/>
                    <a:pt x="113240" y="114324"/>
                    <a:pt x="119432" y="115700"/>
                  </a:cubicBezTo>
                  <a:cubicBezTo>
                    <a:pt x="124439" y="116813"/>
                    <a:pt x="139490" y="119432"/>
                    <a:pt x="134361" y="119432"/>
                  </a:cubicBezTo>
                  <a:cubicBezTo>
                    <a:pt x="122974" y="119432"/>
                    <a:pt x="114814" y="114913"/>
                    <a:pt x="104503" y="111967"/>
                  </a:cubicBezTo>
                  <a:cubicBezTo>
                    <a:pt x="99571" y="110558"/>
                    <a:pt x="94550" y="109479"/>
                    <a:pt x="89574" y="108235"/>
                  </a:cubicBezTo>
                  <a:cubicBezTo>
                    <a:pt x="87086" y="105747"/>
                    <a:pt x="85037" y="102723"/>
                    <a:pt x="82109" y="100771"/>
                  </a:cubicBezTo>
                  <a:cubicBezTo>
                    <a:pt x="72883" y="94620"/>
                    <a:pt x="65938" y="92892"/>
                    <a:pt x="55984" y="89574"/>
                  </a:cubicBezTo>
                  <a:cubicBezTo>
                    <a:pt x="45806" y="79396"/>
                    <a:pt x="41569" y="76215"/>
                    <a:pt x="33590" y="63448"/>
                  </a:cubicBezTo>
                  <a:cubicBezTo>
                    <a:pt x="30641" y="58730"/>
                    <a:pt x="29360" y="53046"/>
                    <a:pt x="26126" y="48519"/>
                  </a:cubicBezTo>
                  <a:cubicBezTo>
                    <a:pt x="23058" y="44224"/>
                    <a:pt x="9651" y="37323"/>
                    <a:pt x="14929" y="37323"/>
                  </a:cubicBezTo>
                  <a:cubicBezTo>
                    <a:pt x="21149" y="37323"/>
                    <a:pt x="25135" y="44471"/>
                    <a:pt x="29858" y="48519"/>
                  </a:cubicBezTo>
                  <a:cubicBezTo>
                    <a:pt x="33866" y="51954"/>
                    <a:pt x="37047" y="56281"/>
                    <a:pt x="41055" y="59716"/>
                  </a:cubicBezTo>
                  <a:cubicBezTo>
                    <a:pt x="45778" y="63764"/>
                    <a:pt x="51585" y="66514"/>
                    <a:pt x="55984" y="70913"/>
                  </a:cubicBezTo>
                  <a:cubicBezTo>
                    <a:pt x="59156" y="74085"/>
                    <a:pt x="60646" y="78607"/>
                    <a:pt x="63448" y="82109"/>
                  </a:cubicBezTo>
                  <a:cubicBezTo>
                    <a:pt x="65646" y="84857"/>
                    <a:pt x="68210" y="87321"/>
                    <a:pt x="70913" y="89574"/>
                  </a:cubicBezTo>
                  <a:cubicBezTo>
                    <a:pt x="75692" y="93556"/>
                    <a:pt x="89293" y="105947"/>
                    <a:pt x="85842" y="100771"/>
                  </a:cubicBezTo>
                  <a:cubicBezTo>
                    <a:pt x="79986" y="91987"/>
                    <a:pt x="71893" y="84711"/>
                    <a:pt x="63448" y="78377"/>
                  </a:cubicBezTo>
                  <a:lnTo>
                    <a:pt x="48519" y="67180"/>
                  </a:lnTo>
                </a:path>
              </a:pathLst>
            </a:custGeom>
            <a:noFill/>
            <a:ln>
              <a:solidFill>
                <a:srgbClr val="00060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E087FDF0-5DAB-A089-050E-574D671008AC}"/>
                </a:ext>
              </a:extLst>
            </p:cNvPr>
            <p:cNvSpPr/>
            <p:nvPr/>
          </p:nvSpPr>
          <p:spPr>
            <a:xfrm>
              <a:off x="10348638" y="5726243"/>
              <a:ext cx="209434" cy="185344"/>
            </a:xfrm>
            <a:custGeom>
              <a:avLst/>
              <a:gdLst>
                <a:gd name="connsiteX0" fmla="*/ 24555 w 209434"/>
                <a:gd name="connsiteY0" fmla="*/ 164891 h 185344"/>
                <a:gd name="connsiteX1" fmla="*/ 14562 w 209434"/>
                <a:gd name="connsiteY1" fmla="*/ 177383 h 185344"/>
                <a:gd name="connsiteX2" fmla="*/ 4569 w 209434"/>
                <a:gd name="connsiteY2" fmla="*/ 184878 h 185344"/>
                <a:gd name="connsiteX3" fmla="*/ 14562 w 209434"/>
                <a:gd name="connsiteY3" fmla="*/ 169888 h 185344"/>
                <a:gd name="connsiteX4" fmla="*/ 54536 w 209434"/>
                <a:gd name="connsiteY4" fmla="*/ 159895 h 185344"/>
                <a:gd name="connsiteX5" fmla="*/ 99506 w 209434"/>
                <a:gd name="connsiteY5" fmla="*/ 132413 h 185344"/>
                <a:gd name="connsiteX6" fmla="*/ 111998 w 209434"/>
                <a:gd name="connsiteY6" fmla="*/ 129914 h 185344"/>
                <a:gd name="connsiteX7" fmla="*/ 124490 w 209434"/>
                <a:gd name="connsiteY7" fmla="*/ 119921 h 185344"/>
                <a:gd name="connsiteX8" fmla="*/ 129487 w 209434"/>
                <a:gd name="connsiteY8" fmla="*/ 112426 h 185344"/>
                <a:gd name="connsiteX9" fmla="*/ 141978 w 209434"/>
                <a:gd name="connsiteY9" fmla="*/ 102432 h 185344"/>
                <a:gd name="connsiteX10" fmla="*/ 149473 w 209434"/>
                <a:gd name="connsiteY10" fmla="*/ 84944 h 185344"/>
                <a:gd name="connsiteX11" fmla="*/ 156969 w 209434"/>
                <a:gd name="connsiteY11" fmla="*/ 72452 h 185344"/>
                <a:gd name="connsiteX12" fmla="*/ 159467 w 209434"/>
                <a:gd name="connsiteY12" fmla="*/ 64957 h 185344"/>
                <a:gd name="connsiteX13" fmla="*/ 166962 w 209434"/>
                <a:gd name="connsiteY13" fmla="*/ 54964 h 185344"/>
                <a:gd name="connsiteX14" fmla="*/ 171959 w 209434"/>
                <a:gd name="connsiteY14" fmla="*/ 47468 h 185344"/>
                <a:gd name="connsiteX15" fmla="*/ 181952 w 209434"/>
                <a:gd name="connsiteY15" fmla="*/ 29980 h 185344"/>
                <a:gd name="connsiteX16" fmla="*/ 191946 w 209434"/>
                <a:gd name="connsiteY16" fmla="*/ 24983 h 185344"/>
                <a:gd name="connsiteX17" fmla="*/ 199441 w 209434"/>
                <a:gd name="connsiteY17" fmla="*/ 14990 h 185344"/>
                <a:gd name="connsiteX18" fmla="*/ 209434 w 209434"/>
                <a:gd name="connsiteY18" fmla="*/ 0 h 1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434" h="185344">
                  <a:moveTo>
                    <a:pt x="24555" y="164891"/>
                  </a:moveTo>
                  <a:cubicBezTo>
                    <a:pt x="21224" y="169055"/>
                    <a:pt x="18332" y="173612"/>
                    <a:pt x="14562" y="177383"/>
                  </a:cubicBezTo>
                  <a:cubicBezTo>
                    <a:pt x="11618" y="180327"/>
                    <a:pt x="8034" y="187187"/>
                    <a:pt x="4569" y="184878"/>
                  </a:cubicBezTo>
                  <a:cubicBezTo>
                    <a:pt x="-9629" y="175414"/>
                    <a:pt x="13715" y="170251"/>
                    <a:pt x="14562" y="169888"/>
                  </a:cubicBezTo>
                  <a:cubicBezTo>
                    <a:pt x="38810" y="159494"/>
                    <a:pt x="6752" y="167858"/>
                    <a:pt x="54536" y="159895"/>
                  </a:cubicBezTo>
                  <a:cubicBezTo>
                    <a:pt x="64271" y="153405"/>
                    <a:pt x="85352" y="137560"/>
                    <a:pt x="99506" y="132413"/>
                  </a:cubicBezTo>
                  <a:cubicBezTo>
                    <a:pt x="103497" y="130962"/>
                    <a:pt x="107834" y="130747"/>
                    <a:pt x="111998" y="129914"/>
                  </a:cubicBezTo>
                  <a:cubicBezTo>
                    <a:pt x="116162" y="126583"/>
                    <a:pt x="120719" y="123691"/>
                    <a:pt x="124490" y="119921"/>
                  </a:cubicBezTo>
                  <a:cubicBezTo>
                    <a:pt x="126613" y="117798"/>
                    <a:pt x="127364" y="114549"/>
                    <a:pt x="129487" y="112426"/>
                  </a:cubicBezTo>
                  <a:cubicBezTo>
                    <a:pt x="133257" y="108655"/>
                    <a:pt x="137814" y="105763"/>
                    <a:pt x="141978" y="102432"/>
                  </a:cubicBezTo>
                  <a:cubicBezTo>
                    <a:pt x="144926" y="93590"/>
                    <a:pt x="144330" y="94201"/>
                    <a:pt x="149473" y="84944"/>
                  </a:cubicBezTo>
                  <a:cubicBezTo>
                    <a:pt x="151831" y="80699"/>
                    <a:pt x="154797" y="76795"/>
                    <a:pt x="156969" y="72452"/>
                  </a:cubicBezTo>
                  <a:cubicBezTo>
                    <a:pt x="158147" y="70097"/>
                    <a:pt x="158160" y="67243"/>
                    <a:pt x="159467" y="64957"/>
                  </a:cubicBezTo>
                  <a:cubicBezTo>
                    <a:pt x="161533" y="61342"/>
                    <a:pt x="164542" y="58352"/>
                    <a:pt x="166962" y="54964"/>
                  </a:cubicBezTo>
                  <a:cubicBezTo>
                    <a:pt x="168707" y="52520"/>
                    <a:pt x="170469" y="50075"/>
                    <a:pt x="171959" y="47468"/>
                  </a:cubicBezTo>
                  <a:cubicBezTo>
                    <a:pt x="173658" y="44495"/>
                    <a:pt x="178630" y="32748"/>
                    <a:pt x="181952" y="29980"/>
                  </a:cubicBezTo>
                  <a:cubicBezTo>
                    <a:pt x="184813" y="27596"/>
                    <a:pt x="188615" y="26649"/>
                    <a:pt x="191946" y="24983"/>
                  </a:cubicBezTo>
                  <a:cubicBezTo>
                    <a:pt x="194444" y="21652"/>
                    <a:pt x="197234" y="18521"/>
                    <a:pt x="199441" y="14990"/>
                  </a:cubicBezTo>
                  <a:cubicBezTo>
                    <a:pt x="209524" y="-1144"/>
                    <a:pt x="199252" y="10180"/>
                    <a:pt x="209434" y="0"/>
                  </a:cubicBezTo>
                </a:path>
              </a:pathLst>
            </a:custGeom>
            <a:noFill/>
            <a:ln>
              <a:solidFill>
                <a:srgbClr val="00060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25F8F9A-34EC-33D6-3DCE-8E68A1C13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455" y="1776841"/>
            <a:ext cx="3140717" cy="12837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B365E4-0D97-9D41-A128-EC334CDE0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7973" y="3267518"/>
            <a:ext cx="2219399" cy="178897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円/楕円 2">
            <a:extLst>
              <a:ext uri="{FF2B5EF4-FFF2-40B4-BE49-F238E27FC236}">
                <a16:creationId xmlns:a16="http://schemas.microsoft.com/office/drawing/2014/main" id="{157DC8A2-3EC9-BC27-EB18-4F6966F69349}"/>
              </a:ext>
            </a:extLst>
          </p:cNvPr>
          <p:cNvSpPr/>
          <p:nvPr/>
        </p:nvSpPr>
        <p:spPr>
          <a:xfrm>
            <a:off x="8299037" y="1609972"/>
            <a:ext cx="438836" cy="42083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6349AF-FF43-0ECB-0F6C-3D5F93F30B6B}"/>
              </a:ext>
            </a:extLst>
          </p:cNvPr>
          <p:cNvSpPr/>
          <p:nvPr/>
        </p:nvSpPr>
        <p:spPr>
          <a:xfrm>
            <a:off x="9913556" y="4355055"/>
            <a:ext cx="1259965" cy="389319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FD782C-AA48-2B9F-0D7D-89FED402523C}"/>
              </a:ext>
            </a:extLst>
          </p:cNvPr>
          <p:cNvSpPr txBox="1"/>
          <p:nvPr/>
        </p:nvSpPr>
        <p:spPr>
          <a:xfrm>
            <a:off x="8304321" y="5229472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If the language is set to Japanese, </a:t>
            </a:r>
          </a:p>
          <a:p>
            <a:r>
              <a:rPr lang="en-US" altLang="ja-JP" sz="1400" b="1" dirty="0">
                <a:solidFill>
                  <a:schemeClr val="accent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select option ① and change it to English.</a:t>
            </a:r>
          </a:p>
        </p:txBody>
      </p:sp>
      <p:sp>
        <p:nvSpPr>
          <p:cNvPr id="16" name="円/楕円 2">
            <a:extLst>
              <a:ext uri="{FF2B5EF4-FFF2-40B4-BE49-F238E27FC236}">
                <a16:creationId xmlns:a16="http://schemas.microsoft.com/office/drawing/2014/main" id="{2F54AB5A-C356-A422-B343-7371F3710025}"/>
              </a:ext>
            </a:extLst>
          </p:cNvPr>
          <p:cNvSpPr/>
          <p:nvPr/>
        </p:nvSpPr>
        <p:spPr>
          <a:xfrm>
            <a:off x="9210762" y="3191464"/>
            <a:ext cx="438836" cy="42083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図 16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E9407A0D-028C-9E86-9764-5C4687D0A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1" y="1512101"/>
            <a:ext cx="4319889" cy="493226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546F47-881D-C8A7-311F-E3471D7515CF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333341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1754-B161-74ED-DA9F-165BBA86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76A0176-8800-8970-F78A-323B60F4CAEC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1381671-4761-EDAA-E10B-9009EABCB7E4}"/>
              </a:ext>
            </a:extLst>
          </p:cNvPr>
          <p:cNvSpPr txBox="1"/>
          <p:nvPr/>
        </p:nvSpPr>
        <p:spPr>
          <a:xfrm>
            <a:off x="136486" y="75079"/>
            <a:ext cx="658225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Editing Check-in Information Registered to Your Account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5DE85E58-9080-51BD-48AE-7572D0BC2B7B}"/>
              </a:ext>
            </a:extLst>
          </p:cNvPr>
          <p:cNvSpPr/>
          <p:nvPr/>
        </p:nvSpPr>
        <p:spPr>
          <a:xfrm>
            <a:off x="4102467" y="3781215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52A97E-2B58-3E29-98E3-C7D2925B2952}"/>
              </a:ext>
            </a:extLst>
          </p:cNvPr>
          <p:cNvSpPr txBox="1"/>
          <p:nvPr/>
        </p:nvSpPr>
        <p:spPr>
          <a:xfrm>
            <a:off x="238087" y="527303"/>
            <a:ext cx="2996333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Edit Account Information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F2D5B0-551C-BA3A-0B14-D183176B220E}"/>
              </a:ext>
            </a:extLst>
          </p:cNvPr>
          <p:cNvSpPr txBox="1"/>
          <p:nvPr/>
        </p:nvSpPr>
        <p:spPr>
          <a:xfrm>
            <a:off x="274365" y="1003531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Edit the information you want to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change, then press “Confirm”.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31E218-0BD1-C9B7-84C9-36DB9494D5D4}"/>
              </a:ext>
            </a:extLst>
          </p:cNvPr>
          <p:cNvSpPr txBox="1"/>
          <p:nvPr/>
        </p:nvSpPr>
        <p:spPr>
          <a:xfrm>
            <a:off x="8188072" y="935300"/>
            <a:ext cx="3924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5. You will be redirected to the registration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completion screen, and a confirmation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email will be sent afterward.</a:t>
            </a:r>
          </a:p>
        </p:txBody>
      </p:sp>
      <p:sp>
        <p:nvSpPr>
          <p:cNvPr id="11" name="グラフィックス 408">
            <a:extLst>
              <a:ext uri="{FF2B5EF4-FFF2-40B4-BE49-F238E27FC236}">
                <a16:creationId xmlns:a16="http://schemas.microsoft.com/office/drawing/2014/main" id="{6B161D50-5022-ED31-2028-4A56083B8EE4}"/>
              </a:ext>
            </a:extLst>
          </p:cNvPr>
          <p:cNvSpPr/>
          <p:nvPr/>
        </p:nvSpPr>
        <p:spPr>
          <a:xfrm>
            <a:off x="8085459" y="3368499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2E3A21F-92B6-ACF5-EA48-BCAECD0C6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885" y="1881975"/>
            <a:ext cx="2941626" cy="1974100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343BE3-96F1-39D7-298B-31020F742517}"/>
              </a:ext>
            </a:extLst>
          </p:cNvPr>
          <p:cNvSpPr txBox="1"/>
          <p:nvPr/>
        </p:nvSpPr>
        <p:spPr>
          <a:xfrm>
            <a:off x="4785451" y="997433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On the confirmation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screen, press “Register”.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04DF4F-EE61-74C0-10FB-352ED220FB08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.38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444B5E6-0391-714E-7562-56F21AEC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51" y="1790976"/>
            <a:ext cx="3515269" cy="1701768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7" name="図 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387962F-5B75-63FF-0AC7-EF1AC44F9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1" y="3582137"/>
            <a:ext cx="3538485" cy="1895320"/>
          </a:xfrm>
          <a:prstGeom prst="rect">
            <a:avLst/>
          </a:prstGeom>
        </p:spPr>
      </p:pic>
      <p:pic>
        <p:nvPicPr>
          <p:cNvPr id="10" name="図 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24CDF33-7A23-4815-09BB-8EBDA256B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2641860"/>
            <a:ext cx="3297414" cy="2069889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8E80EEF2-87C1-E435-921F-DCF4AEF2E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35" y="4169686"/>
            <a:ext cx="3297414" cy="15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13A4F-18FA-F3C3-F5FC-A4080E85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BEE4A868-B948-3644-7A39-8615243FCE8C}"/>
              </a:ext>
            </a:extLst>
          </p:cNvPr>
          <p:cNvSpPr txBox="1">
            <a:spLocks/>
          </p:cNvSpPr>
          <p:nvPr/>
        </p:nvSpPr>
        <p:spPr>
          <a:xfrm>
            <a:off x="969680" y="2518539"/>
            <a:ext cx="10252614" cy="1662763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4000" b="1" i="0" kern="1200" spc="20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How to Issue a Reservation Only </a:t>
            </a: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and Complete Advance Check-in Later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260452-A0B8-23D7-8CC9-BB494EAA4EFB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.39</a:t>
            </a:r>
          </a:p>
        </p:txBody>
      </p:sp>
    </p:spTree>
    <p:extLst>
      <p:ext uri="{BB962C8B-B14F-4D97-AF65-F5344CB8AC3E}">
        <p14:creationId xmlns:p14="http://schemas.microsoft.com/office/powerpoint/2010/main" val="1826244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98D7-A756-DD10-EA7B-204E079BE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ACADE481-0FA4-8530-749F-98E126461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04" y="2039375"/>
            <a:ext cx="4921182" cy="2779249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9E9D519-2142-FF47-6FC5-D6848DDDE371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A32CAA-1071-FCEC-3D01-A11097F3DE7E}"/>
              </a:ext>
            </a:extLst>
          </p:cNvPr>
          <p:cNvSpPr txBox="1"/>
          <p:nvPr/>
        </p:nvSpPr>
        <p:spPr>
          <a:xfrm>
            <a:off x="136486" y="75079"/>
            <a:ext cx="819968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Issue a Reservation Only and Complete Advance Check-in Later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B966B1B8-1946-308E-4342-83604DF4E22B}"/>
              </a:ext>
            </a:extLst>
          </p:cNvPr>
          <p:cNvSpPr/>
          <p:nvPr/>
        </p:nvSpPr>
        <p:spPr>
          <a:xfrm>
            <a:off x="5800918" y="3606723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56AABB-9901-3422-585E-259F8EAF948D}"/>
              </a:ext>
            </a:extLst>
          </p:cNvPr>
          <p:cNvSpPr txBox="1"/>
          <p:nvPr/>
        </p:nvSpPr>
        <p:spPr>
          <a:xfrm>
            <a:off x="238087" y="527303"/>
            <a:ext cx="2935419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Advance Check-in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C62080-3C7A-E191-8880-35C55C8EC9D6}"/>
              </a:ext>
            </a:extLst>
          </p:cNvPr>
          <p:cNvSpPr txBox="1"/>
          <p:nvPr/>
        </p:nvSpPr>
        <p:spPr>
          <a:xfrm>
            <a:off x="633659" y="1110304"/>
            <a:ext cx="46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1.Log in and select “</a:t>
            </a:r>
            <a:r>
              <a:rPr lang="en-US" altLang="ja-JP" sz="14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Home”.Once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the screen below 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appears, select “Advance Check-in”.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AF6D82E-1C87-FF62-F7B6-4F39D1DA3B47}"/>
              </a:ext>
            </a:extLst>
          </p:cNvPr>
          <p:cNvSpPr txBox="1"/>
          <p:nvPr/>
        </p:nvSpPr>
        <p:spPr>
          <a:xfrm>
            <a:off x="6664204" y="1043516"/>
            <a:ext cx="419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Enter the authentication code shown below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the QR code in the email.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6467C7-6832-9D42-E07E-8EEE04167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30" y="1963719"/>
            <a:ext cx="4443127" cy="3585894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4746C1-9F1B-295F-DA45-E0F5D325D048}"/>
              </a:ext>
            </a:extLst>
          </p:cNvPr>
          <p:cNvSpPr/>
          <p:nvPr/>
        </p:nvSpPr>
        <p:spPr>
          <a:xfrm>
            <a:off x="2198572" y="2841256"/>
            <a:ext cx="1540042" cy="416293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E079050-F7E8-86E5-D078-2796DF63D60F}"/>
              </a:ext>
            </a:extLst>
          </p:cNvPr>
          <p:cNvSpPr/>
          <p:nvPr/>
        </p:nvSpPr>
        <p:spPr>
          <a:xfrm>
            <a:off x="6768002" y="3142387"/>
            <a:ext cx="2955471" cy="407895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330027A-3D14-8512-E3FA-24A790CEC424}"/>
              </a:ext>
            </a:extLst>
          </p:cNvPr>
          <p:cNvSpPr/>
          <p:nvPr/>
        </p:nvSpPr>
        <p:spPr>
          <a:xfrm>
            <a:off x="9847111" y="4246367"/>
            <a:ext cx="1663458" cy="498086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1501BAC-0C68-F6AC-3C50-489CAC911725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.40</a:t>
            </a:r>
          </a:p>
        </p:txBody>
      </p:sp>
      <p:pic>
        <p:nvPicPr>
          <p:cNvPr id="12" name="図 11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1E02F3A-3FD6-72EC-8886-4589DD4D8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26" y="4393253"/>
            <a:ext cx="2873461" cy="20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5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91A8B-0A0F-BD95-3882-97E918560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3363F38-4DCE-9213-42ED-FDBB69F4C351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F80232A-F59C-2495-3CF7-D34C4F722A51}"/>
              </a:ext>
            </a:extLst>
          </p:cNvPr>
          <p:cNvSpPr txBox="1"/>
          <p:nvPr/>
        </p:nvSpPr>
        <p:spPr>
          <a:xfrm>
            <a:off x="136486" y="75079"/>
            <a:ext cx="819968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Issue a Reservation Only and Complete Advance Check-in Later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3" name="グラフィックス 408">
            <a:extLst>
              <a:ext uri="{FF2B5EF4-FFF2-40B4-BE49-F238E27FC236}">
                <a16:creationId xmlns:a16="http://schemas.microsoft.com/office/drawing/2014/main" id="{772A7204-DF1F-6B26-A608-73D2DA72BA3A}"/>
              </a:ext>
            </a:extLst>
          </p:cNvPr>
          <p:cNvSpPr/>
          <p:nvPr/>
        </p:nvSpPr>
        <p:spPr>
          <a:xfrm>
            <a:off x="5949180" y="3720044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37B94B-37CF-CC6A-40C3-69FC8EC851CB}"/>
              </a:ext>
            </a:extLst>
          </p:cNvPr>
          <p:cNvSpPr txBox="1"/>
          <p:nvPr/>
        </p:nvSpPr>
        <p:spPr>
          <a:xfrm>
            <a:off x="238087" y="527303"/>
            <a:ext cx="2935419" cy="407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altLang="ja-JP" sz="1600" b="1" spc="100" dirty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About Advance Check-in</a:t>
            </a:r>
            <a:endParaRPr lang="ja-JP" altLang="en-US" sz="1600" b="1" spc="100" dirty="0">
              <a:solidFill>
                <a:schemeClr val="accent1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306A52-C408-B7D8-4D63-C43F18C2734C}"/>
              </a:ext>
            </a:extLst>
          </p:cNvPr>
          <p:cNvSpPr txBox="1"/>
          <p:nvPr/>
        </p:nvSpPr>
        <p:spPr>
          <a:xfrm>
            <a:off x="1109400" y="1022517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Register a previously issued reservation.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3B8FA76-966D-2154-FF6B-3A2795E1BA4C}"/>
              </a:ext>
            </a:extLst>
          </p:cNvPr>
          <p:cNvSpPr txBox="1"/>
          <p:nvPr/>
        </p:nvSpPr>
        <p:spPr>
          <a:xfrm>
            <a:off x="7866568" y="1022517"/>
            <a:ext cx="3100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Register the guest information.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CF79161-C96B-D504-EB4B-B080F381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84" y="1626363"/>
            <a:ext cx="4702743" cy="4275221"/>
          </a:xfrm>
          <a:prstGeom prst="rect">
            <a:avLst/>
          </a:prstGeom>
          <a:ln>
            <a:solidFill>
              <a:srgbClr val="CFCFCF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69F75B-D916-73A7-3044-05D1625D2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398" y="1626363"/>
            <a:ext cx="4996051" cy="3156329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DBDD53-7733-D27E-1207-679DC19E2086}"/>
              </a:ext>
            </a:extLst>
          </p:cNvPr>
          <p:cNvSpPr txBox="1"/>
          <p:nvPr/>
        </p:nvSpPr>
        <p:spPr>
          <a:xfrm>
            <a:off x="1109400" y="6070432"/>
            <a:ext cx="36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Reservations that have already been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checked out cannot be registered again.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0D39D6-81E3-E599-BA86-761875E5B712}"/>
              </a:ext>
            </a:extLst>
          </p:cNvPr>
          <p:cNvSpPr/>
          <p:nvPr/>
        </p:nvSpPr>
        <p:spPr>
          <a:xfrm>
            <a:off x="3208582" y="5495094"/>
            <a:ext cx="1277660" cy="349329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F17D14-8A0A-26FB-1834-195D2483E84F}"/>
              </a:ext>
            </a:extLst>
          </p:cNvPr>
          <p:cNvSpPr/>
          <p:nvPr/>
        </p:nvSpPr>
        <p:spPr>
          <a:xfrm>
            <a:off x="8216046" y="4234644"/>
            <a:ext cx="2016870" cy="452717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77F6CF-4C43-BB27-E347-960A95D036CD}"/>
              </a:ext>
            </a:extLst>
          </p:cNvPr>
          <p:cNvSpPr txBox="1"/>
          <p:nvPr/>
        </p:nvSpPr>
        <p:spPr>
          <a:xfrm>
            <a:off x="11572920" y="655022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.41</a:t>
            </a:r>
          </a:p>
        </p:txBody>
      </p:sp>
    </p:spTree>
    <p:extLst>
      <p:ext uri="{BB962C8B-B14F-4D97-AF65-F5344CB8AC3E}">
        <p14:creationId xmlns:p14="http://schemas.microsoft.com/office/powerpoint/2010/main" val="134170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A024B-BA28-6017-3101-8C3079B3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F8402AA0-6C21-0AEB-935B-572388A53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" y="1466917"/>
            <a:ext cx="3585591" cy="4455665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B7A43D1-B7F8-72CB-8E00-4951C960F794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629C730-16F4-59D4-E2BD-BD86058D0C7B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  <a:endParaRPr lang="ja-JP" altLang="en-US" sz="1600" b="1" spc="100" dirty="0">
              <a:solidFill>
                <a:schemeClr val="tx2"/>
              </a:solidFill>
              <a:latin typeface="Yu Gothic" panose="020B0400000000000000" pitchFamily="34" charset="-128"/>
              <a:ea typeface="Yu Gothic" panose="020B0400000000000000" pitchFamily="34" charset="-128"/>
              <a:cs typeface="Futura Medium" panose="020B0602020204020303" pitchFamily="34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2F6AA4-AD13-2382-BF40-97A4D4A65B36}"/>
              </a:ext>
            </a:extLst>
          </p:cNvPr>
          <p:cNvSpPr txBox="1"/>
          <p:nvPr/>
        </p:nvSpPr>
        <p:spPr>
          <a:xfrm>
            <a:off x="541458" y="784760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3. On the account registration screen, enter your</a:t>
            </a:r>
          </a:p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email address and password, then tap "Confirm".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5F4551-AAF9-6D2C-E33A-3D3374E0AB7F}"/>
              </a:ext>
            </a:extLst>
          </p:cNvPr>
          <p:cNvSpPr txBox="1"/>
          <p:nvPr/>
        </p:nvSpPr>
        <p:spPr>
          <a:xfrm>
            <a:off x="6450049" y="819372"/>
            <a:ext cx="551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4. Review the terms and check each box, then tap "Register".</a:t>
            </a:r>
          </a:p>
        </p:txBody>
      </p:sp>
      <p:sp>
        <p:nvSpPr>
          <p:cNvPr id="6" name="グラフィックス 408">
            <a:extLst>
              <a:ext uri="{FF2B5EF4-FFF2-40B4-BE49-F238E27FC236}">
                <a16:creationId xmlns:a16="http://schemas.microsoft.com/office/drawing/2014/main" id="{79B2F8AA-D0AD-451A-022B-41210577F5D8}"/>
              </a:ext>
            </a:extLst>
          </p:cNvPr>
          <p:cNvSpPr/>
          <p:nvPr/>
        </p:nvSpPr>
        <p:spPr>
          <a:xfrm>
            <a:off x="5599466" y="3650251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C5AA25B-5785-C8FC-1278-D3A6F19EE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466" y="1679641"/>
            <a:ext cx="5069015" cy="394122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645319-A3AC-A81A-185D-D7EC1D133212}"/>
              </a:ext>
            </a:extLst>
          </p:cNvPr>
          <p:cNvSpPr/>
          <p:nvPr/>
        </p:nvSpPr>
        <p:spPr>
          <a:xfrm>
            <a:off x="8173029" y="4153697"/>
            <a:ext cx="1562002" cy="650040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F81ECB-693E-0EA5-944D-D8843FE11163}"/>
              </a:ext>
            </a:extLst>
          </p:cNvPr>
          <p:cNvSpPr/>
          <p:nvPr/>
        </p:nvSpPr>
        <p:spPr>
          <a:xfrm>
            <a:off x="9139281" y="5173388"/>
            <a:ext cx="1206231" cy="418290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4B9050-6E93-E6BA-E9CA-320F3CC5EDA8}"/>
              </a:ext>
            </a:extLst>
          </p:cNvPr>
          <p:cNvSpPr/>
          <p:nvPr/>
        </p:nvSpPr>
        <p:spPr>
          <a:xfrm>
            <a:off x="2109565" y="5452629"/>
            <a:ext cx="1560906" cy="393107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35AFF7-AF8E-F6F5-9440-AD468FA1DDC8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30319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EABB2-A65E-C82D-8DEF-57763637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A9FD923-16A3-B97B-6F51-1E01B634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61" y="1389170"/>
            <a:ext cx="4090737" cy="2652161"/>
          </a:xfrm>
          <a:prstGeom prst="rect">
            <a:avLst/>
          </a:prstGeom>
          <a:ln>
            <a:solidFill>
              <a:srgbClr val="CFCFCF"/>
            </a:solidFill>
          </a:ln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ED91DB5-A869-01B1-28E3-056C610672FC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CF02AF9-2CCC-1B0A-9691-DB385FA986E1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3B5D77-1C9E-9609-5337-83D47F95F770}"/>
              </a:ext>
            </a:extLst>
          </p:cNvPr>
          <p:cNvSpPr txBox="1"/>
          <p:nvPr/>
        </p:nvSpPr>
        <p:spPr>
          <a:xfrm>
            <a:off x="780043" y="680225"/>
            <a:ext cx="40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5. After completing account registration,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you will be redirected to the login screen.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F48B036-94A0-029D-B0A1-0A5CA5507757}"/>
              </a:ext>
            </a:extLst>
          </p:cNvPr>
          <p:cNvSpPr/>
          <p:nvPr/>
        </p:nvSpPr>
        <p:spPr>
          <a:xfrm>
            <a:off x="2096064" y="3597977"/>
            <a:ext cx="1560906" cy="393107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グラフィックス 408">
            <a:extLst>
              <a:ext uri="{FF2B5EF4-FFF2-40B4-BE49-F238E27FC236}">
                <a16:creationId xmlns:a16="http://schemas.microsoft.com/office/drawing/2014/main" id="{11111B8A-2F78-41A6-4A21-4B28890ADB9E}"/>
              </a:ext>
            </a:extLst>
          </p:cNvPr>
          <p:cNvSpPr/>
          <p:nvPr/>
        </p:nvSpPr>
        <p:spPr>
          <a:xfrm>
            <a:off x="6044798" y="3234764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5F559E-BE9D-B4DB-1C1D-E5867E366FFC}"/>
              </a:ext>
            </a:extLst>
          </p:cNvPr>
          <p:cNvSpPr txBox="1"/>
          <p:nvPr/>
        </p:nvSpPr>
        <p:spPr>
          <a:xfrm>
            <a:off x="8857575" y="756078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6. Log in.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D03A54-66A1-08AD-BD4C-188C044A7395}"/>
              </a:ext>
            </a:extLst>
          </p:cNvPr>
          <p:cNvSpPr txBox="1"/>
          <p:nvPr/>
        </p:nvSpPr>
        <p:spPr>
          <a:xfrm>
            <a:off x="493747" y="392631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↓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Automatically Sent Email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DF6702-A4FA-73DB-A1EA-B1C9FD52266B}"/>
              </a:ext>
            </a:extLst>
          </p:cNvPr>
          <p:cNvSpPr txBox="1"/>
          <p:nvPr/>
        </p:nvSpPr>
        <p:spPr>
          <a:xfrm>
            <a:off x="644157" y="6232638"/>
            <a:ext cx="487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You can also complete your registration via the email.</a:t>
            </a:r>
          </a:p>
        </p:txBody>
      </p:sp>
      <p:pic>
        <p:nvPicPr>
          <p:cNvPr id="10" name="図 9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ECAD2D74-CFE9-A54A-17ED-8252009D1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3" y="4319423"/>
            <a:ext cx="3236453" cy="1914717"/>
          </a:xfrm>
          <a:prstGeom prst="rect">
            <a:avLst/>
          </a:prstGeom>
        </p:spPr>
      </p:pic>
      <p:pic>
        <p:nvPicPr>
          <p:cNvPr id="19" name="図 18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5FDF1673-814D-F62B-C35C-C4B37BE6F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42" y="1255199"/>
            <a:ext cx="4861111" cy="4619676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D826650-34F1-1EFB-CFC5-02B5CA53B388}"/>
              </a:ext>
            </a:extLst>
          </p:cNvPr>
          <p:cNvSpPr/>
          <p:nvPr/>
        </p:nvSpPr>
        <p:spPr>
          <a:xfrm>
            <a:off x="8487244" y="4295648"/>
            <a:ext cx="1560906" cy="393107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4F2508-6ECD-08C9-39C7-ED6FD1322008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.4</a:t>
            </a:r>
          </a:p>
        </p:txBody>
      </p:sp>
    </p:spTree>
    <p:extLst>
      <p:ext uri="{BB962C8B-B14F-4D97-AF65-F5344CB8AC3E}">
        <p14:creationId xmlns:p14="http://schemas.microsoft.com/office/powerpoint/2010/main" val="67146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F8C07-0DA3-48F8-0B05-4967993B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DCF289D-7EB8-2C37-D1A2-62B2F259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22" y="1232189"/>
            <a:ext cx="4788431" cy="3288193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5E81DE4-9C5C-B5A0-2D1D-7BE4005C987D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FBC8C1-1BC9-2E5D-B605-B2039D6008EC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5" name="グラフィックス 408">
            <a:extLst>
              <a:ext uri="{FF2B5EF4-FFF2-40B4-BE49-F238E27FC236}">
                <a16:creationId xmlns:a16="http://schemas.microsoft.com/office/drawing/2014/main" id="{C57A456D-A0A9-8D83-4084-D0C254C0AF78}"/>
              </a:ext>
            </a:extLst>
          </p:cNvPr>
          <p:cNvSpPr/>
          <p:nvPr/>
        </p:nvSpPr>
        <p:spPr>
          <a:xfrm>
            <a:off x="6096000" y="3491185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7B8CC5-B5E4-9AB6-F776-35DCA6FFC9AE}"/>
              </a:ext>
            </a:extLst>
          </p:cNvPr>
          <p:cNvSpPr txBox="1"/>
          <p:nvPr/>
        </p:nvSpPr>
        <p:spPr>
          <a:xfrm>
            <a:off x="572892" y="752187"/>
            <a:ext cx="479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7. Enter the check-in date and the number of guests.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8182FAF-40EB-2E7C-D744-8F8F432C15E7}"/>
              </a:ext>
            </a:extLst>
          </p:cNvPr>
          <p:cNvSpPr/>
          <p:nvPr/>
        </p:nvSpPr>
        <p:spPr>
          <a:xfrm>
            <a:off x="9630382" y="4017523"/>
            <a:ext cx="1527243" cy="419773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CA8134-E798-A6C9-B82A-E988F1F348B2}"/>
              </a:ext>
            </a:extLst>
          </p:cNvPr>
          <p:cNvSpPr txBox="1"/>
          <p:nvPr/>
        </p:nvSpPr>
        <p:spPr>
          <a:xfrm>
            <a:off x="6997961" y="841326"/>
            <a:ext cx="428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8. On the registration screen, select "Register".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CCE74EE-01D0-E054-4EE2-F657884A5CA2}"/>
              </a:ext>
            </a:extLst>
          </p:cNvPr>
          <p:cNvGrpSpPr/>
          <p:nvPr/>
        </p:nvGrpSpPr>
        <p:grpSpPr>
          <a:xfrm>
            <a:off x="811440" y="1232189"/>
            <a:ext cx="4306583" cy="4763965"/>
            <a:chOff x="781948" y="1203007"/>
            <a:chExt cx="4306583" cy="476396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86821DB-D106-490D-7D62-307D3233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948" y="1203007"/>
              <a:ext cx="4306583" cy="4763965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74A0BE5-DF51-1146-8F80-668D12896886}"/>
                </a:ext>
              </a:extLst>
            </p:cNvPr>
            <p:cNvSpPr/>
            <p:nvPr/>
          </p:nvSpPr>
          <p:spPr>
            <a:xfrm>
              <a:off x="934497" y="3089153"/>
              <a:ext cx="2172083" cy="2171243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583A31E-88A1-8368-1B01-77906AB2C318}"/>
                </a:ext>
              </a:extLst>
            </p:cNvPr>
            <p:cNvSpPr/>
            <p:nvPr/>
          </p:nvSpPr>
          <p:spPr>
            <a:xfrm>
              <a:off x="3060700" y="5516033"/>
              <a:ext cx="1164168" cy="321575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0BEDD2-51E4-E6F2-3BAC-FB566205589C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70216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541A8-A199-EE02-600B-A6330530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2017C8-6458-0D9E-F7D8-A1122A5F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9" y="1867711"/>
            <a:ext cx="5113608" cy="3122578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DED64FF-A610-C423-9B3D-9B030536C757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338F371-C5CE-6E71-A3E9-8DCFB0042DBE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85B5B1-E479-AAE9-06B2-5B7EA4784579}"/>
              </a:ext>
            </a:extLst>
          </p:cNvPr>
          <p:cNvSpPr txBox="1"/>
          <p:nvPr/>
        </p:nvSpPr>
        <p:spPr>
          <a:xfrm>
            <a:off x="145035" y="951699"/>
            <a:ext cx="64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9. You will be taken to the "Reservation Information Completed" screen.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Next, proceed to register the guest information.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2DADD36-D6AE-449E-A9C5-624CF6A1103E}"/>
              </a:ext>
            </a:extLst>
          </p:cNvPr>
          <p:cNvSpPr/>
          <p:nvPr/>
        </p:nvSpPr>
        <p:spPr>
          <a:xfrm>
            <a:off x="2089127" y="4506227"/>
            <a:ext cx="2180371" cy="406240"/>
          </a:xfrm>
          <a:prstGeom prst="rect">
            <a:avLst/>
          </a:prstGeom>
          <a:solidFill>
            <a:schemeClr val="accent1">
              <a:alpha val="8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D15F62-B92F-8C66-FC03-59FC54DC5406}"/>
              </a:ext>
            </a:extLst>
          </p:cNvPr>
          <p:cNvSpPr txBox="1"/>
          <p:nvPr/>
        </p:nvSpPr>
        <p:spPr>
          <a:xfrm>
            <a:off x="6942683" y="752188"/>
            <a:ext cx="5104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At this stage, an automated email will be </a:t>
            </a:r>
            <a:r>
              <a:rPr lang="en-US" altLang="ja-JP" sz="1400" b="1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sent.However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please note that this only means you have issued your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reservation — the advance check-in has not yet been 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completed.</a:t>
            </a: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4801B69-447E-C193-368A-3B2C57532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39" y="1867711"/>
            <a:ext cx="3920874" cy="44418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59F401-CB0B-D783-2A3F-4FBE47864372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.6</a:t>
            </a:r>
          </a:p>
        </p:txBody>
      </p:sp>
    </p:spTree>
    <p:extLst>
      <p:ext uri="{BB962C8B-B14F-4D97-AF65-F5344CB8AC3E}">
        <p14:creationId xmlns:p14="http://schemas.microsoft.com/office/powerpoint/2010/main" val="363585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EDBC-771B-FB16-3203-E0D1533AD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FEEFB82-1671-62C1-BC21-CEEF3452BEE2}"/>
              </a:ext>
            </a:extLst>
          </p:cNvPr>
          <p:cNvCxnSpPr>
            <a:cxnSpLocks/>
          </p:cNvCxnSpPr>
          <p:nvPr/>
        </p:nvCxnSpPr>
        <p:spPr>
          <a:xfrm>
            <a:off x="238087" y="413633"/>
            <a:ext cx="112724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6CBEB22-3B8A-D3B0-8DFF-4C12E65C365C}"/>
              </a:ext>
            </a:extLst>
          </p:cNvPr>
          <p:cNvSpPr txBox="1"/>
          <p:nvPr/>
        </p:nvSpPr>
        <p:spPr>
          <a:xfrm>
            <a:off x="136486" y="75079"/>
            <a:ext cx="596028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1600" b="1" spc="100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Futura Medium" panose="020B0602020204020303" pitchFamily="34" charset="-79"/>
              </a:rPr>
              <a:t>How to Use the Advance Check-in Registration Site</a:t>
            </a:r>
          </a:p>
        </p:txBody>
      </p:sp>
      <p:sp>
        <p:nvSpPr>
          <p:cNvPr id="5" name="グラフィックス 408">
            <a:extLst>
              <a:ext uri="{FF2B5EF4-FFF2-40B4-BE49-F238E27FC236}">
                <a16:creationId xmlns:a16="http://schemas.microsoft.com/office/drawing/2014/main" id="{D286801D-9D0D-2EBE-537D-F24B95CE7EB5}"/>
              </a:ext>
            </a:extLst>
          </p:cNvPr>
          <p:cNvSpPr/>
          <p:nvPr/>
        </p:nvSpPr>
        <p:spPr>
          <a:xfrm>
            <a:off x="5388923" y="3562565"/>
            <a:ext cx="146820" cy="388471"/>
          </a:xfrm>
          <a:custGeom>
            <a:avLst/>
            <a:gdLst>
              <a:gd name="connsiteX0" fmla="*/ 78327 w 358678"/>
              <a:gd name="connsiteY0" fmla="*/ -198 h 913570"/>
              <a:gd name="connsiteX1" fmla="*/ -626 w 358678"/>
              <a:gd name="connsiteY1" fmla="*/ -198 h 913570"/>
              <a:gd name="connsiteX2" fmla="*/ 279100 w 358678"/>
              <a:gd name="connsiteY2" fmla="*/ 456587 h 913570"/>
              <a:gd name="connsiteX3" fmla="*/ -626 w 358678"/>
              <a:gd name="connsiteY3" fmla="*/ 913372 h 913570"/>
              <a:gd name="connsiteX4" fmla="*/ 78327 w 358678"/>
              <a:gd name="connsiteY4" fmla="*/ 913372 h 913570"/>
              <a:gd name="connsiteX5" fmla="*/ 358052 w 358678"/>
              <a:gd name="connsiteY5" fmla="*/ 456587 h 9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78" h="913570">
                <a:moveTo>
                  <a:pt x="78327" y="-198"/>
                </a:moveTo>
                <a:lnTo>
                  <a:pt x="-626" y="-198"/>
                </a:lnTo>
                <a:lnTo>
                  <a:pt x="279100" y="456587"/>
                </a:lnTo>
                <a:lnTo>
                  <a:pt x="-626" y="913372"/>
                </a:lnTo>
                <a:lnTo>
                  <a:pt x="78327" y="913372"/>
                </a:lnTo>
                <a:lnTo>
                  <a:pt x="358052" y="4565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27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1EAE1A-160F-EFD0-5041-70480CE73B61}"/>
              </a:ext>
            </a:extLst>
          </p:cNvPr>
          <p:cNvSpPr txBox="1"/>
          <p:nvPr/>
        </p:nvSpPr>
        <p:spPr>
          <a:xfrm>
            <a:off x="746147" y="687437"/>
            <a:ext cx="439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10. After entering your check-in information, tap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"Confirm" and then press "Register".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01ECA2-C171-5F74-6291-F50848C7E054}"/>
              </a:ext>
            </a:extLst>
          </p:cNvPr>
          <p:cNvSpPr txBox="1"/>
          <p:nvPr/>
        </p:nvSpPr>
        <p:spPr>
          <a:xfrm>
            <a:off x="904773" y="6293737"/>
            <a:ext cx="336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If you do not reside in Japan, please 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upload a photo of your passport.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43E6E4-5399-38D0-52C2-D7C576097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4" y="1269521"/>
            <a:ext cx="3461721" cy="3188004"/>
          </a:xfrm>
          <a:prstGeom prst="rect">
            <a:avLst/>
          </a:prstGeom>
          <a:ln>
            <a:solidFill>
              <a:srgbClr val="CFCFCF"/>
            </a:solidFill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4CCDA94-D014-EDC1-6320-4CDA3CC5FD80}"/>
              </a:ext>
            </a:extLst>
          </p:cNvPr>
          <p:cNvGrpSpPr/>
          <p:nvPr/>
        </p:nvGrpSpPr>
        <p:grpSpPr>
          <a:xfrm>
            <a:off x="904773" y="4542736"/>
            <a:ext cx="3461721" cy="1665790"/>
            <a:chOff x="827351" y="4618522"/>
            <a:chExt cx="3461721" cy="166579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8F27161-4A65-7AFD-99D2-0769DD3D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351" y="4618522"/>
              <a:ext cx="3461721" cy="1665790"/>
            </a:xfrm>
            <a:prstGeom prst="rect">
              <a:avLst/>
            </a:prstGeom>
            <a:ln>
              <a:solidFill>
                <a:srgbClr val="CFCFCF"/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57102ED-D359-03DC-BA4B-150E39750F30}"/>
                </a:ext>
              </a:extLst>
            </p:cNvPr>
            <p:cNvSpPr/>
            <p:nvPr/>
          </p:nvSpPr>
          <p:spPr>
            <a:xfrm>
              <a:off x="904774" y="4815386"/>
              <a:ext cx="991403" cy="363006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B8144B9D-D4D6-BBC2-D8E1-EBE0DB02C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170" y="1436688"/>
            <a:ext cx="4846145" cy="4948438"/>
          </a:xfrm>
          <a:prstGeom prst="rect">
            <a:avLst/>
          </a:prstGeom>
          <a:ln>
            <a:solidFill>
              <a:srgbClr val="CFCFCF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DA685B-E421-0174-1A29-8B5749A581AD}"/>
              </a:ext>
            </a:extLst>
          </p:cNvPr>
          <p:cNvSpPr txBox="1"/>
          <p:nvPr/>
        </p:nvSpPr>
        <p:spPr>
          <a:xfrm>
            <a:off x="5972544" y="663550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11. Lead Guest registration is complete. To make additional</a:t>
            </a:r>
          </a:p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selections, please continue. A confirmation email will be sent.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F94B3E-4A5F-F4E8-9719-3C86BF482B5E}"/>
              </a:ext>
            </a:extLst>
          </p:cNvPr>
          <p:cNvSpPr txBox="1"/>
          <p:nvPr/>
        </p:nvSpPr>
        <p:spPr>
          <a:xfrm>
            <a:off x="11692358" y="655022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ｐ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.7</a:t>
            </a:r>
          </a:p>
        </p:txBody>
      </p:sp>
    </p:spTree>
    <p:extLst>
      <p:ext uri="{BB962C8B-B14F-4D97-AF65-F5344CB8AC3E}">
        <p14:creationId xmlns:p14="http://schemas.microsoft.com/office/powerpoint/2010/main" val="4197017440"/>
      </p:ext>
    </p:extLst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コモン資料用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005292"/>
      </a:accent1>
      <a:accent2>
        <a:srgbClr val="B4C6E7"/>
      </a:accent2>
      <a:accent3>
        <a:srgbClr val="A5A5A5"/>
      </a:accent3>
      <a:accent4>
        <a:srgbClr val="C5E0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60884F5F1E074DBD4B7F017FFA2F26" ma:contentTypeVersion="12" ma:contentTypeDescription="新しいドキュメントを作成します。" ma:contentTypeScope="" ma:versionID="b7cdb8e3feb3e3dbcaf98486fb79745a">
  <xsd:schema xmlns:xsd="http://www.w3.org/2001/XMLSchema" xmlns:xs="http://www.w3.org/2001/XMLSchema" xmlns:p="http://schemas.microsoft.com/office/2006/metadata/properties" xmlns:ns2="cda7859b-5974-4519-9b00-484b818a1a54" xmlns:ns3="1ff7c8f1-6d9d-44c1-8d0f-726065dd215d" targetNamespace="http://schemas.microsoft.com/office/2006/metadata/properties" ma:root="true" ma:fieldsID="8579a01580818a05028ad8e60c3290f0" ns2:_="" ns3:_="">
    <xsd:import namespace="cda7859b-5974-4519-9b00-484b818a1a54"/>
    <xsd:import namespace="1ff7c8f1-6d9d-44c1-8d0f-726065dd2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7859b-5974-4519-9b00-484b818a1a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a6641e41-3dda-4bfa-a56c-4c1f3349d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7c8f1-6d9d-44c1-8d0f-726065dd21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3d9abce-f9b8-46b3-9a41-90730fd2afba}" ma:internalName="TaxCatchAll" ma:showField="CatchAllData" ma:web="1ff7c8f1-6d9d-44c1-8d0f-726065dd21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7859b-5974-4519-9b00-484b818a1a54">
      <Terms xmlns="http://schemas.microsoft.com/office/infopath/2007/PartnerControls"/>
    </lcf76f155ced4ddcb4097134ff3c332f>
    <TaxCatchAll xmlns="1ff7c8f1-6d9d-44c1-8d0f-726065dd215d" xsi:nil="true"/>
  </documentManagement>
</p:properties>
</file>

<file path=customXml/itemProps1.xml><?xml version="1.0" encoding="utf-8"?>
<ds:datastoreItem xmlns:ds="http://schemas.openxmlformats.org/officeDocument/2006/customXml" ds:itemID="{148A588E-B811-4405-A33A-F046B48DFD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CAEE9-8692-4DF1-BCEF-F78DD2F81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a7859b-5974-4519-9b00-484b818a1a54"/>
    <ds:schemaRef ds:uri="1ff7c8f1-6d9d-44c1-8d0f-726065dd2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7F895-7E9B-4600-8AB2-96AF529930B7}">
  <ds:schemaRefs>
    <ds:schemaRef ds:uri="http://schemas.microsoft.com/office/2006/metadata/properties"/>
    <ds:schemaRef ds:uri="http://schemas.microsoft.com/office/infopath/2007/PartnerControls"/>
    <ds:schemaRef ds:uri="cda7859b-5974-4519-9b00-484b818a1a54"/>
    <ds:schemaRef ds:uri="1ff7c8f1-6d9d-44c1-8d0f-726065dd21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29819</TotalTime>
  <Words>2248</Words>
  <Application>Microsoft Office PowerPoint</Application>
  <PresentationFormat>ワイド画面</PresentationFormat>
  <Paragraphs>335</Paragraphs>
  <Slides>43</Slides>
  <Notes>43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柿窪宏明（コモンプロダクツ）</dc:creator>
  <cp:lastModifiedBy>柿窪宏明（コモンプロダクツ）</cp:lastModifiedBy>
  <cp:revision>60</cp:revision>
  <dcterms:created xsi:type="dcterms:W3CDTF">2025-06-13T04:37:29Z</dcterms:created>
  <dcterms:modified xsi:type="dcterms:W3CDTF">2026-05-27T12:54:12Z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0x010100E860884F5F1E074DBD4B7F017FFA2F26</vt:lpwstr>
  </property>
</Properties>
</file>